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26"/>
  </p:notesMasterIdLst>
  <p:sldIdLst>
    <p:sldId id="256" r:id="rId2"/>
    <p:sldId id="296" r:id="rId3"/>
    <p:sldId id="257" r:id="rId4"/>
    <p:sldId id="258" r:id="rId5"/>
    <p:sldId id="259" r:id="rId6"/>
    <p:sldId id="260" r:id="rId7"/>
    <p:sldId id="297" r:id="rId8"/>
    <p:sldId id="299" r:id="rId9"/>
    <p:sldId id="298" r:id="rId10"/>
    <p:sldId id="266" r:id="rId11"/>
    <p:sldId id="265" r:id="rId12"/>
    <p:sldId id="263" r:id="rId13"/>
    <p:sldId id="264" r:id="rId14"/>
    <p:sldId id="267" r:id="rId15"/>
    <p:sldId id="300" r:id="rId16"/>
    <p:sldId id="268" r:id="rId17"/>
    <p:sldId id="273" r:id="rId18"/>
    <p:sldId id="275" r:id="rId19"/>
    <p:sldId id="305" r:id="rId20"/>
    <p:sldId id="276" r:id="rId21"/>
    <p:sldId id="306" r:id="rId22"/>
    <p:sldId id="307" r:id="rId23"/>
    <p:sldId id="309" r:id="rId24"/>
    <p:sldId id="308"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404B"/>
    <a:srgbClr val="DAF2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79465C-1731-4687-855B-026F35128193}">
  <a:tblStyle styleId="{E879465C-1731-4687-855B-026F351281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94660"/>
  </p:normalViewPr>
  <p:slideViewPr>
    <p:cSldViewPr snapToGrid="0">
      <p:cViewPr varScale="1">
        <p:scale>
          <a:sx n="142" d="100"/>
          <a:sy n="142" d="100"/>
        </p:scale>
        <p:origin x="75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 </a:t>
            </a:r>
            <a:r>
              <a:rPr lang="en-US" dirty="0">
                <a:solidFill>
                  <a:schemeClr val="tx2"/>
                </a:solidFill>
              </a:rPr>
              <a:t>Percentage of individual contribution</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 Percentage of individual contribution</c:v>
                </c:pt>
              </c:strCache>
            </c:strRef>
          </c:tx>
          <c:dPt>
            <c:idx val="0"/>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6-2975-492F-A09D-B5AB03FF5DD4}"/>
              </c:ext>
            </c:extLst>
          </c:dPt>
          <c:dPt>
            <c:idx val="1"/>
            <c:bubble3D val="0"/>
            <c:spPr>
              <a:solidFill>
                <a:srgbClr val="FFFF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975-492F-A09D-B5AB03FF5DD4}"/>
              </c:ext>
            </c:extLst>
          </c:dPt>
          <c:dPt>
            <c:idx val="2"/>
            <c:bubble3D val="0"/>
            <c:spPr>
              <a:solidFill>
                <a:srgbClr val="7030A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2975-492F-A09D-B5AB03FF5DD4}"/>
              </c:ext>
            </c:extLst>
          </c:dPt>
          <c:dPt>
            <c:idx val="3"/>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975-492F-A09D-B5AB03FF5DD4}"/>
              </c:ext>
            </c:extLst>
          </c:dPt>
          <c:dPt>
            <c:idx val="4"/>
            <c:bubble3D val="0"/>
            <c:spPr>
              <a:solidFill>
                <a:srgbClr val="00B05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2975-492F-A09D-B5AB03FF5DD4}"/>
              </c:ext>
            </c:extLst>
          </c:dPt>
          <c:dLbls>
            <c:dLbl>
              <c:idx val="0"/>
              <c:layout>
                <c:manualLayout>
                  <c:x val="-7.1068831511251568E-2"/>
                  <c:y val="6.0243516427863041E-2"/>
                </c:manualLayout>
              </c:layout>
              <c:tx>
                <c:rich>
                  <a:bodyPr/>
                  <a:lstStyle/>
                  <a:p>
                    <a:fld id="{465343F9-F39A-4C85-9F43-97CF59E031E4}" type="CATEGORYNAME">
                      <a:rPr lang="en-US" dirty="0"/>
                      <a:pPr/>
                      <a:t>[NOMBRE DE CATEGORÍA]</a:t>
                    </a:fld>
                    <a:r>
                      <a:rPr lang="en-US" baseline="0" dirty="0"/>
                      <a:t>
</a:t>
                    </a:r>
                    <a:fld id="{F65A091D-748B-42E3-90FA-F8750549A315}" type="PERCENTAGE">
                      <a:rPr lang="en-US" baseline="0" dirty="0"/>
                      <a:pPr/>
                      <a:t>[PORCENTAJE]</a:t>
                    </a:fld>
                    <a:endParaRPr lang="en-US"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2975-492F-A09D-B5AB03FF5DD4}"/>
                </c:ext>
              </c:extLst>
            </c:dLbl>
            <c:dLbl>
              <c:idx val="1"/>
              <c:layout>
                <c:manualLayout>
                  <c:x val="-6.1683719891494529E-2"/>
                  <c:y val="-8.987683498983589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975-492F-A09D-B5AB03FF5DD4}"/>
                </c:ext>
              </c:extLst>
            </c:dLbl>
            <c:dLbl>
              <c:idx val="2"/>
              <c:layout>
                <c:manualLayout>
                  <c:x val="7.8572844846436063E-2"/>
                  <c:y val="-5.74639684314925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2975-492F-A09D-B5AB03FF5DD4}"/>
                </c:ext>
              </c:extLst>
            </c:dLbl>
            <c:dLbl>
              <c:idx val="3"/>
              <c:layout>
                <c:manualLayout>
                  <c:x val="3.4399621614989002E-2"/>
                  <c:y val="2.374278137683147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975-492F-A09D-B5AB03FF5DD4}"/>
                </c:ext>
              </c:extLst>
            </c:dLbl>
            <c:dLbl>
              <c:idx val="4"/>
              <c:layout>
                <c:manualLayout>
                  <c:x val="4.8238993951019687E-2"/>
                  <c:y val="7.0186752199877578E-2"/>
                </c:manualLayout>
              </c:layout>
              <c:spPr>
                <a:solidFill>
                  <a:srgbClr val="DAF2F8"/>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0">
                  <a:spAutoFit/>
                </a:bodyPr>
                <a:lstStyle/>
                <a:p>
                  <a:pPr algn="ctr" rtl="0">
                    <a:defRPr lang="en-US" sz="1330" b="1" i="0" u="none" strike="noStrike" kern="1200" baseline="0">
                      <a:solidFill>
                        <a:srgbClr val="00C3B1"/>
                      </a:solidFill>
                      <a:latin typeface="+mn-lt"/>
                      <a:ea typeface="+mn-ea"/>
                      <a:cs typeface="+mn-cs"/>
                    </a:defRPr>
                  </a:pPr>
                  <a:endParaRPr lang="es-MX"/>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2975-492F-A09D-B5AB03FF5DD4}"/>
                </c:ext>
              </c:extLst>
            </c:dLbl>
            <c:spPr>
              <a:solidFill>
                <a:srgbClr val="DAF2F8"/>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s-MX"/>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Hoja1!$A$2:$A$6</c:f>
              <c:strCache>
                <c:ptCount val="5"/>
                <c:pt idx="0">
                  <c:v>Daniel pliego</c:v>
                </c:pt>
                <c:pt idx="1">
                  <c:v>Omar Cauich</c:v>
                </c:pt>
                <c:pt idx="2">
                  <c:v>Carlos Sánchez</c:v>
                </c:pt>
                <c:pt idx="3">
                  <c:v>Emir Bellos</c:v>
                </c:pt>
                <c:pt idx="4">
                  <c:v>Yajani Peraza</c:v>
                </c:pt>
              </c:strCache>
            </c:strRef>
          </c:cat>
          <c:val>
            <c:numRef>
              <c:f>Hoja1!$B$2:$B$6</c:f>
              <c:numCache>
                <c:formatCode>General</c:formatCode>
                <c:ptCount val="5"/>
                <c:pt idx="0">
                  <c:v>44</c:v>
                </c:pt>
                <c:pt idx="1">
                  <c:v>49</c:v>
                </c:pt>
                <c:pt idx="2">
                  <c:v>42</c:v>
                </c:pt>
                <c:pt idx="3">
                  <c:v>30</c:v>
                </c:pt>
                <c:pt idx="4">
                  <c:v>21</c:v>
                </c:pt>
              </c:numCache>
            </c:numRef>
          </c:val>
          <c:extLst>
            <c:ext xmlns:c16="http://schemas.microsoft.com/office/drawing/2014/chart" uri="{C3380CC4-5D6E-409C-BE32-E72D297353CC}">
              <c16:uniqueId val="{00000000-2975-492F-A09D-B5AB03FF5DD4}"/>
            </c:ext>
          </c:extLst>
        </c:ser>
        <c:dLbls>
          <c:dLblPos val="ctr"/>
          <c:showLegendKey val="0"/>
          <c:showVal val="0"/>
          <c:showCatName val="1"/>
          <c:showSerName val="0"/>
          <c:showPercent val="0"/>
          <c:showBubbleSize val="0"/>
          <c:showLeaderLines val="1"/>
        </c:dLbls>
        <c:firstSliceAng val="0"/>
      </c:pieChart>
      <c:spPr>
        <a:noFill/>
        <a:ln>
          <a:noFill/>
        </a:ln>
        <a:effectLst/>
      </c:spPr>
    </c:plotArea>
    <c:legend>
      <c:legendPos val="r"/>
      <c:layout>
        <c:manualLayout>
          <c:xMode val="edge"/>
          <c:yMode val="edge"/>
          <c:x val="0.65619993945500166"/>
          <c:y val="0.42747726265589059"/>
          <c:w val="0.28915525116690499"/>
          <c:h val="0.3436831332165692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6404B">
        <a:alpha val="39000"/>
      </a:srgbClr>
    </a:solidFill>
    <a:ln w="9525" cap="flat" cmpd="sng" algn="ctr">
      <a:solidFill>
        <a:srgbClr val="06404B"/>
      </a:solidFill>
      <a:round/>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dirty="0"/>
              <a:t>individual contribution</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s-MX"/>
        </a:p>
      </c:txPr>
    </c:title>
    <c:autoTitleDeleted val="0"/>
    <c:plotArea>
      <c:layout/>
      <c:barChart>
        <c:barDir val="col"/>
        <c:grouping val="clustered"/>
        <c:varyColors val="0"/>
        <c:ser>
          <c:idx val="0"/>
          <c:order val="0"/>
          <c:tx>
            <c:strRef>
              <c:f>Hoja1!$B$1</c:f>
              <c:strCache>
                <c:ptCount val="1"/>
                <c:pt idx="0">
                  <c:v> Percentage of individual contribution</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cat>
            <c:strRef>
              <c:f>Hoja1!$A$2:$A$6</c:f>
              <c:strCache>
                <c:ptCount val="5"/>
                <c:pt idx="0">
                  <c:v>Daniel pliego</c:v>
                </c:pt>
                <c:pt idx="1">
                  <c:v>Omar Cauich</c:v>
                </c:pt>
                <c:pt idx="2">
                  <c:v>Carlos Sánchez</c:v>
                </c:pt>
                <c:pt idx="3">
                  <c:v>Emir Bellos</c:v>
                </c:pt>
                <c:pt idx="4">
                  <c:v>Yajani Peraza</c:v>
                </c:pt>
              </c:strCache>
            </c:strRef>
          </c:cat>
          <c:val>
            <c:numRef>
              <c:f>Hoja1!$B$2:$B$6</c:f>
              <c:numCache>
                <c:formatCode>General</c:formatCode>
                <c:ptCount val="5"/>
                <c:pt idx="0">
                  <c:v>44</c:v>
                </c:pt>
                <c:pt idx="1">
                  <c:v>49</c:v>
                </c:pt>
                <c:pt idx="2">
                  <c:v>42</c:v>
                </c:pt>
                <c:pt idx="3">
                  <c:v>30</c:v>
                </c:pt>
                <c:pt idx="4">
                  <c:v>21</c:v>
                </c:pt>
              </c:numCache>
            </c:numRef>
          </c:val>
          <c:extLst>
            <c:ext xmlns:c16="http://schemas.microsoft.com/office/drawing/2014/chart" uri="{C3380CC4-5D6E-409C-BE32-E72D297353CC}">
              <c16:uniqueId val="{0000000A-4508-411E-B648-52E1D5D39C6C}"/>
            </c:ext>
          </c:extLst>
        </c:ser>
        <c:dLbls>
          <c:showLegendKey val="0"/>
          <c:showVal val="0"/>
          <c:showCatName val="0"/>
          <c:showSerName val="0"/>
          <c:showPercent val="0"/>
          <c:showBubbleSize val="0"/>
        </c:dLbls>
        <c:gapWidth val="164"/>
        <c:overlap val="-22"/>
        <c:axId val="830529288"/>
        <c:axId val="830528968"/>
      </c:barChart>
      <c:catAx>
        <c:axId val="830529288"/>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830528968"/>
        <c:crosses val="autoZero"/>
        <c:auto val="1"/>
        <c:lblAlgn val="ctr"/>
        <c:lblOffset val="100"/>
        <c:noMultiLvlLbl val="0"/>
      </c:catAx>
      <c:valAx>
        <c:axId val="830528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8305292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06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552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497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224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393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01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55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72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9" r:id="rId9"/>
    <p:sldLayoutId id="2147483660" r:id="rId10"/>
    <p:sldLayoutId id="2147483661" r:id="rId11"/>
    <p:sldLayoutId id="2147483664" r:id="rId12"/>
    <p:sldLayoutId id="2147483666"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uady-cast.monday.com/boards/841731238/"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github.com/Daniel-Pliego/Proyecto-FIS" TargetMode="Externa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05317" y="874830"/>
            <a:ext cx="5387289"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latin typeface="Rajdhani"/>
                <a:ea typeface="Rajdhani"/>
                <a:cs typeface="Rajdhani"/>
                <a:sym typeface="Rajdhani"/>
              </a:rPr>
              <a:t>“Inteligencia </a:t>
            </a:r>
            <a:br>
              <a:rPr lang="es-MX" dirty="0">
                <a:latin typeface="Rajdhani"/>
                <a:ea typeface="Rajdhani"/>
                <a:cs typeface="Rajdhani"/>
                <a:sym typeface="Rajdhani"/>
              </a:rPr>
            </a:br>
            <a:r>
              <a:rPr lang="es-MX" dirty="0">
                <a:latin typeface="Rajdhani"/>
                <a:ea typeface="Rajdhani"/>
                <a:cs typeface="Rajdhani"/>
                <a:sym typeface="Rajdhani"/>
              </a:rPr>
              <a:t> sintética ”</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2013861" y="3620664"/>
            <a:ext cx="3384900" cy="434400"/>
          </a:xfrm>
          <a:prstGeom prst="rect">
            <a:avLst/>
          </a:prstGeom>
        </p:spPr>
        <p:txBody>
          <a:bodyPr spcFirstLastPara="1" wrap="square" lIns="91425" tIns="91425" rIns="91425" bIns="91425" anchor="t" anchorCtr="0">
            <a:noAutofit/>
          </a:bodyPr>
          <a:lstStyle/>
          <a:p>
            <a:pPr marL="0" indent="0">
              <a:buClr>
                <a:srgbClr val="434343"/>
              </a:buClr>
              <a:buSzPts val="1100"/>
            </a:pPr>
            <a:r>
              <a:rPr lang="en-US" sz="1800" dirty="0">
                <a:latin typeface="Fira Sans Condensed Light"/>
                <a:sym typeface="Fira Sans Condensed Light"/>
              </a:rPr>
              <a:t>Development of the Alexa skill</a:t>
            </a:r>
          </a:p>
        </p:txBody>
      </p:sp>
      <p:pic>
        <p:nvPicPr>
          <p:cNvPr id="104" name="Google Shape;104;p24"/>
          <p:cNvPicPr preferRelativeResize="0"/>
          <p:nvPr/>
        </p:nvPicPr>
        <p:blipFill rotWithShape="1">
          <a:blip r:embed="rId4">
            <a:alphaModFix/>
          </a:blip>
          <a:srcRect l="6664" t="4858" r="6220" b="5495"/>
          <a:stretch/>
        </p:blipFill>
        <p:spPr>
          <a:xfrm>
            <a:off x="4882852" y="58131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3556004" y="237320"/>
            <a:ext cx="2036747" cy="572700"/>
          </a:xfrm>
          <a:prstGeom prst="rect">
            <a:avLst/>
          </a:prstGeom>
        </p:spPr>
        <p:txBody>
          <a:bodyPr spcFirstLastPara="1" wrap="square" lIns="91425" tIns="91425" rIns="91425" bIns="91425" anchor="t" anchorCtr="0">
            <a:noAutofit/>
          </a:bodyPr>
          <a:lstStyle/>
          <a:p>
            <a:r>
              <a:rPr lang="en-US" sz="4400" dirty="0"/>
              <a:t>Design</a:t>
            </a:r>
          </a:p>
        </p:txBody>
      </p:sp>
      <p:sp>
        <p:nvSpPr>
          <p:cNvPr id="666" name="Google Shape;666;p34"/>
          <p:cNvSpPr txBox="1">
            <a:spLocks noGrp="1"/>
          </p:cNvSpPr>
          <p:nvPr>
            <p:ph type="subTitle" idx="4294967295"/>
          </p:nvPr>
        </p:nvSpPr>
        <p:spPr>
          <a:xfrm flipH="1">
            <a:off x="-335913" y="1352795"/>
            <a:ext cx="3055898" cy="1066500"/>
          </a:xfrm>
          <a:prstGeom prst="rect">
            <a:avLst/>
          </a:prstGeom>
        </p:spPr>
        <p:txBody>
          <a:bodyPr spcFirstLastPara="1" wrap="square" lIns="91425" tIns="91425" rIns="91425" bIns="91425" anchor="ctr" anchorCtr="0">
            <a:noAutofit/>
          </a:bodyPr>
          <a:lstStyle/>
          <a:p>
            <a:pPr marL="0" indent="0" algn="r">
              <a:lnSpc>
                <a:spcPct val="100000"/>
              </a:lnSpc>
              <a:buNone/>
            </a:pPr>
            <a:r>
              <a:rPr lang="es-MX" sz="2800" b="1" dirty="0">
                <a:latin typeface="Rajdhani"/>
                <a:cs typeface="Rajdhani"/>
                <a:sym typeface="Rajdhani"/>
              </a:rPr>
              <a:t>Use cases</a:t>
            </a:r>
          </a:p>
          <a:p>
            <a:pPr marL="0" indent="0" algn="r">
              <a:lnSpc>
                <a:spcPct val="100000"/>
              </a:lnSpc>
              <a:buNone/>
            </a:pPr>
            <a:endParaRPr lang="es-MX" sz="2800" b="1" dirty="0">
              <a:latin typeface="Rajdhani"/>
              <a:cs typeface="Rajdhani"/>
              <a:sym typeface="Rajdhani"/>
            </a:endParaRPr>
          </a:p>
          <a:p>
            <a:pPr marL="0" indent="0" algn="r">
              <a:lnSpc>
                <a:spcPct val="100000"/>
              </a:lnSpc>
              <a:buNone/>
            </a:pPr>
            <a:r>
              <a:rPr lang="es-MX" sz="2800" b="1" dirty="0">
                <a:latin typeface="Rajdhani"/>
                <a:cs typeface="Rajdhani"/>
                <a:sym typeface="Rajdhani"/>
              </a:rPr>
              <a:t>Use</a:t>
            </a:r>
          </a:p>
          <a:p>
            <a:pPr marL="0" indent="0" algn="r">
              <a:lnSpc>
                <a:spcPct val="100000"/>
              </a:lnSpc>
              <a:buNone/>
            </a:pPr>
            <a:r>
              <a:rPr lang="es-MX" sz="2800" b="1" dirty="0">
                <a:latin typeface="Rajdhani"/>
                <a:cs typeface="Rajdhani"/>
                <a:sym typeface="Rajdhani"/>
              </a:rPr>
              <a:t> case </a:t>
            </a:r>
            <a:r>
              <a:rPr lang="es-MX" sz="2800" b="1" dirty="0" err="1">
                <a:latin typeface="Rajdhani"/>
                <a:cs typeface="Rajdhani"/>
                <a:sym typeface="Rajdhani"/>
              </a:rPr>
              <a:t>diagrams</a:t>
            </a:r>
            <a:endParaRPr lang="es-MX" sz="2800" b="1" dirty="0">
              <a:latin typeface="Rajdhani"/>
              <a:cs typeface="Rajdhani"/>
              <a:sym typeface="Rajdhani"/>
            </a:endParaRPr>
          </a:p>
        </p:txBody>
      </p:sp>
      <p:sp>
        <p:nvSpPr>
          <p:cNvPr id="667" name="Google Shape;667;p34"/>
          <p:cNvSpPr txBox="1">
            <a:spLocks noGrp="1"/>
          </p:cNvSpPr>
          <p:nvPr>
            <p:ph type="subTitle" idx="4294967295"/>
          </p:nvPr>
        </p:nvSpPr>
        <p:spPr>
          <a:xfrm flipH="1">
            <a:off x="6537709" y="1279017"/>
            <a:ext cx="2455069" cy="463537"/>
          </a:xfrm>
          <a:prstGeom prst="rect">
            <a:avLst/>
          </a:prstGeom>
        </p:spPr>
        <p:txBody>
          <a:bodyPr spcFirstLastPara="1" wrap="square" lIns="91425" tIns="91425" rIns="91425" bIns="91425" anchor="ctr" anchorCtr="0">
            <a:noAutofit/>
          </a:bodyPr>
          <a:lstStyle/>
          <a:p>
            <a:pPr marL="0" indent="0">
              <a:lnSpc>
                <a:spcPct val="100000"/>
              </a:lnSpc>
              <a:spcAft>
                <a:spcPts val="1600"/>
              </a:spcAft>
              <a:buNone/>
            </a:pPr>
            <a:r>
              <a:rPr lang="es-MX" sz="2800" b="1" dirty="0" err="1">
                <a:latin typeface="Rajdhani"/>
                <a:cs typeface="Rajdhani"/>
                <a:sym typeface="Rajdhani"/>
              </a:rPr>
              <a:t>Logic</a:t>
            </a:r>
            <a:endParaRPr lang="es-MX" sz="2800" b="1" dirty="0">
              <a:latin typeface="Rajdhani"/>
              <a:cs typeface="Rajdhani"/>
              <a:sym typeface="Rajdhani"/>
            </a:endParaRPr>
          </a:p>
        </p:txBody>
      </p:sp>
      <p:sp>
        <p:nvSpPr>
          <p:cNvPr id="668" name="Google Shape;668;p34"/>
          <p:cNvSpPr txBox="1">
            <a:spLocks noGrp="1"/>
          </p:cNvSpPr>
          <p:nvPr>
            <p:ph type="subTitle" idx="4294967295"/>
          </p:nvPr>
        </p:nvSpPr>
        <p:spPr>
          <a:xfrm>
            <a:off x="1012396" y="3987710"/>
            <a:ext cx="1688513" cy="3651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s-MX" sz="2800" b="1" dirty="0" err="1">
                <a:latin typeface="Rajdhani"/>
                <a:ea typeface="Rajdhani"/>
                <a:cs typeface="Rajdhani"/>
                <a:sym typeface="Rajdhani"/>
              </a:rPr>
              <a:t>Skill</a:t>
            </a:r>
            <a:r>
              <a:rPr lang="es-MX" sz="2800" b="1" dirty="0">
                <a:latin typeface="Rajdhani"/>
                <a:ea typeface="Rajdhani"/>
                <a:cs typeface="Rajdhani"/>
                <a:sym typeface="Rajdhani"/>
              </a:rPr>
              <a:t> logo</a:t>
            </a:r>
            <a:endParaRPr sz="2800" b="1" dirty="0">
              <a:latin typeface="Rajdhani"/>
              <a:ea typeface="Rajdhani"/>
              <a:cs typeface="Rajdhani"/>
              <a:sym typeface="Rajdhani"/>
            </a:endParaRPr>
          </a:p>
        </p:txBody>
      </p:sp>
      <p:sp>
        <p:nvSpPr>
          <p:cNvPr id="669" name="Google Shape;669;p34"/>
          <p:cNvSpPr txBox="1">
            <a:spLocks noGrp="1"/>
          </p:cNvSpPr>
          <p:nvPr>
            <p:ph type="subTitle" idx="4294967295"/>
          </p:nvPr>
        </p:nvSpPr>
        <p:spPr>
          <a:xfrm>
            <a:off x="6017748" y="4112341"/>
            <a:ext cx="3022643" cy="3651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s-MX" sz="2800" b="1" dirty="0" err="1">
                <a:latin typeface="Rajdhani"/>
                <a:cs typeface="Rajdhani"/>
                <a:sym typeface="Rajdhani"/>
              </a:rPr>
              <a:t>User</a:t>
            </a:r>
            <a:r>
              <a:rPr lang="es-MX" sz="2800" b="1" dirty="0">
                <a:latin typeface="Rajdhani"/>
                <a:cs typeface="Rajdhani"/>
                <a:sym typeface="Rajdhani"/>
              </a:rPr>
              <a:t> </a:t>
            </a:r>
            <a:r>
              <a:rPr lang="es-MX" sz="2800" b="1" dirty="0" err="1">
                <a:latin typeface="Rajdhani"/>
                <a:cs typeface="Rajdhani"/>
                <a:sym typeface="Rajdhani"/>
              </a:rPr>
              <a:t>experience</a:t>
            </a:r>
            <a:endParaRPr sz="2800" b="1" dirty="0">
              <a:latin typeface="Rajdhani"/>
              <a:cs typeface="Rajdhani"/>
              <a:sym typeface="Rajdhani"/>
            </a:endParaRPr>
          </a:p>
        </p:txBody>
      </p:sp>
      <p:grpSp>
        <p:nvGrpSpPr>
          <p:cNvPr id="2" name="Grupo 1">
            <a:extLst>
              <a:ext uri="{FF2B5EF4-FFF2-40B4-BE49-F238E27FC236}">
                <a16:creationId xmlns:a16="http://schemas.microsoft.com/office/drawing/2014/main" id="{5C883F82-7E6A-4B0B-8B5D-9F20B04607D9}"/>
              </a:ext>
            </a:extLst>
          </p:cNvPr>
          <p:cNvGrpSpPr/>
          <p:nvPr/>
        </p:nvGrpSpPr>
        <p:grpSpPr>
          <a:xfrm>
            <a:off x="2733056" y="1419375"/>
            <a:ext cx="3677887" cy="2750885"/>
            <a:chOff x="3166666" y="1888350"/>
            <a:chExt cx="2757384" cy="1813500"/>
          </a:xfrm>
        </p:grpSpPr>
        <p:sp>
          <p:nvSpPr>
            <p:cNvPr id="653" name="Google Shape;653;p34"/>
            <p:cNvSpPr/>
            <p:nvPr/>
          </p:nvSpPr>
          <p:spPr>
            <a:xfrm>
              <a:off x="4007740" y="2338950"/>
              <a:ext cx="1020485"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58" name="Google Shape;658;p34"/>
            <p:cNvSpPr/>
            <p:nvPr/>
          </p:nvSpPr>
          <p:spPr>
            <a:xfrm>
              <a:off x="4214794" y="2508750"/>
              <a:ext cx="640613"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nvGrpSpPr>
            <p:cNvPr id="660" name="Google Shape;660;p34"/>
            <p:cNvGrpSpPr/>
            <p:nvPr/>
          </p:nvGrpSpPr>
          <p:grpSpPr>
            <a:xfrm>
              <a:off x="5536389" y="3351974"/>
              <a:ext cx="297764"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663" name="Google Shape;663;p34"/>
            <p:cNvSpPr/>
            <p:nvPr/>
          </p:nvSpPr>
          <p:spPr>
            <a:xfrm>
              <a:off x="3270293" y="1991081"/>
              <a:ext cx="316639"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64" name="Google Shape;664;p34"/>
            <p:cNvSpPr/>
            <p:nvPr/>
          </p:nvSpPr>
          <p:spPr>
            <a:xfrm>
              <a:off x="3325679" y="3372890"/>
              <a:ext cx="255288"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65" name="Google Shape;665;p34"/>
            <p:cNvSpPr/>
            <p:nvPr/>
          </p:nvSpPr>
          <p:spPr>
            <a:xfrm>
              <a:off x="5533443" y="1980755"/>
              <a:ext cx="292682"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70" name="Google Shape;670;p34"/>
            <p:cNvSpPr/>
            <p:nvPr/>
          </p:nvSpPr>
          <p:spPr>
            <a:xfrm>
              <a:off x="3166666" y="3251250"/>
              <a:ext cx="504034"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71" name="Google Shape;671;p34"/>
            <p:cNvSpPr/>
            <p:nvPr/>
          </p:nvSpPr>
          <p:spPr>
            <a:xfrm>
              <a:off x="5420016" y="3251250"/>
              <a:ext cx="504034"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72" name="Google Shape;672;p34"/>
            <p:cNvSpPr/>
            <p:nvPr/>
          </p:nvSpPr>
          <p:spPr>
            <a:xfrm>
              <a:off x="3166666" y="1888350"/>
              <a:ext cx="504034"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73" name="Google Shape;673;p34"/>
            <p:cNvSpPr/>
            <p:nvPr/>
          </p:nvSpPr>
          <p:spPr>
            <a:xfrm>
              <a:off x="5420016" y="1888350"/>
              <a:ext cx="504034"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cxnSp>
          <p:nvCxnSpPr>
            <p:cNvPr id="674" name="Google Shape;674;p34"/>
            <p:cNvCxnSpPr>
              <a:stCxn id="672" idx="3"/>
              <a:endCxn id="653" idx="1"/>
            </p:cNvCxnSpPr>
            <p:nvPr/>
          </p:nvCxnSpPr>
          <p:spPr>
            <a:xfrm>
              <a:off x="3670700" y="2113650"/>
              <a:ext cx="337040"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5" name="Google Shape;675;p34"/>
            <p:cNvCxnSpPr>
              <a:stCxn id="653" idx="1"/>
              <a:endCxn id="670" idx="3"/>
            </p:cNvCxnSpPr>
            <p:nvPr/>
          </p:nvCxnSpPr>
          <p:spPr>
            <a:xfrm rot="10800000" flipV="1">
              <a:off x="3670700" y="2795100"/>
              <a:ext cx="337040"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6" name="Google Shape;676;p34"/>
            <p:cNvCxnSpPr>
              <a:stCxn id="673" idx="1"/>
              <a:endCxn id="653" idx="3"/>
            </p:cNvCxnSpPr>
            <p:nvPr/>
          </p:nvCxnSpPr>
          <p:spPr>
            <a:xfrm rot="10800000" flipV="1">
              <a:off x="5028226" y="2113650"/>
              <a:ext cx="391791"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391791" cy="681450"/>
            </a:xfrm>
            <a:prstGeom prst="bentConnector3">
              <a:avLst>
                <a:gd name="adj1" fmla="val 50000"/>
              </a:avLst>
            </a:prstGeom>
            <a:noFill/>
            <a:ln w="19050" cap="flat" cmpd="sng">
              <a:solidFill>
                <a:srgbClr val="F3F3F3"/>
              </a:solidFill>
              <a:prstDash val="solid"/>
              <a:round/>
              <a:headEnd type="none" w="med" len="med"/>
              <a:tailEnd type="none" w="med" len="med"/>
            </a:ln>
          </p:spPr>
        </p:cxnSp>
        <p:grpSp>
          <p:nvGrpSpPr>
            <p:cNvPr id="28" name="Google Shape;5754;p76">
              <a:extLst>
                <a:ext uri="{FF2B5EF4-FFF2-40B4-BE49-F238E27FC236}">
                  <a16:creationId xmlns:a16="http://schemas.microsoft.com/office/drawing/2014/main" id="{CF7D30CB-ABE3-43B3-B529-FCE477AF6532}"/>
                </a:ext>
              </a:extLst>
            </p:cNvPr>
            <p:cNvGrpSpPr/>
            <p:nvPr/>
          </p:nvGrpSpPr>
          <p:grpSpPr>
            <a:xfrm>
              <a:off x="4299267" y="2542968"/>
              <a:ext cx="437431" cy="513884"/>
              <a:chOff x="-50489600" y="1947400"/>
              <a:chExt cx="233150" cy="299125"/>
            </a:xfrm>
            <a:solidFill>
              <a:schemeClr val="tx1"/>
            </a:solidFill>
          </p:grpSpPr>
          <p:sp>
            <p:nvSpPr>
              <p:cNvPr id="29" name="Google Shape;5755;p76">
                <a:extLst>
                  <a:ext uri="{FF2B5EF4-FFF2-40B4-BE49-F238E27FC236}">
                    <a16:creationId xmlns:a16="http://schemas.microsoft.com/office/drawing/2014/main" id="{84F0F87C-A3F6-4C9E-81AD-EBCC2DD24722}"/>
                  </a:ext>
                </a:extLst>
              </p:cNvPr>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5756;p76">
                <a:extLst>
                  <a:ext uri="{FF2B5EF4-FFF2-40B4-BE49-F238E27FC236}">
                    <a16:creationId xmlns:a16="http://schemas.microsoft.com/office/drawing/2014/main" id="{EE2499EB-8219-45ED-BD86-D312F414CE8A}"/>
                  </a:ext>
                </a:extLst>
              </p:cNvPr>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18912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3200" dirty="0"/>
              <a:t>USE CASES</a:t>
            </a:r>
            <a:endParaRPr sz="3200" dirty="0"/>
          </a:p>
        </p:txBody>
      </p:sp>
      <p:graphicFrame>
        <p:nvGraphicFramePr>
          <p:cNvPr id="647" name="Google Shape;647;p33"/>
          <p:cNvGraphicFramePr/>
          <p:nvPr>
            <p:extLst>
              <p:ext uri="{D42A27DB-BD31-4B8C-83A1-F6EECF244321}">
                <p14:modId xmlns:p14="http://schemas.microsoft.com/office/powerpoint/2010/main" val="3733615795"/>
              </p:ext>
            </p:extLst>
          </p:nvPr>
        </p:nvGraphicFramePr>
        <p:xfrm>
          <a:off x="867642" y="2680659"/>
          <a:ext cx="7175752" cy="2255460"/>
        </p:xfrm>
        <a:graphic>
          <a:graphicData uri="http://schemas.openxmlformats.org/drawingml/2006/table">
            <a:tbl>
              <a:tblPr>
                <a:noFill/>
                <a:tableStyleId>{E879465C-1731-4687-855B-026F35128193}</a:tableStyleId>
              </a:tblPr>
              <a:tblGrid>
                <a:gridCol w="1793938">
                  <a:extLst>
                    <a:ext uri="{9D8B030D-6E8A-4147-A177-3AD203B41FA5}">
                      <a16:colId xmlns:a16="http://schemas.microsoft.com/office/drawing/2014/main" val="20000"/>
                    </a:ext>
                  </a:extLst>
                </a:gridCol>
                <a:gridCol w="1793938">
                  <a:extLst>
                    <a:ext uri="{9D8B030D-6E8A-4147-A177-3AD203B41FA5}">
                      <a16:colId xmlns:a16="http://schemas.microsoft.com/office/drawing/2014/main" val="20001"/>
                    </a:ext>
                  </a:extLst>
                </a:gridCol>
                <a:gridCol w="1793938">
                  <a:extLst>
                    <a:ext uri="{9D8B030D-6E8A-4147-A177-3AD203B41FA5}">
                      <a16:colId xmlns:a16="http://schemas.microsoft.com/office/drawing/2014/main" val="20002"/>
                    </a:ext>
                  </a:extLst>
                </a:gridCol>
                <a:gridCol w="1793938">
                  <a:extLst>
                    <a:ext uri="{9D8B030D-6E8A-4147-A177-3AD203B41FA5}">
                      <a16:colId xmlns:a16="http://schemas.microsoft.com/office/drawing/2014/main" val="20003"/>
                    </a:ext>
                  </a:extLst>
                </a:gridCol>
              </a:tblGrid>
              <a:tr h="749654">
                <a:tc>
                  <a:txBody>
                    <a:bodyPr/>
                    <a:lstStyle/>
                    <a:p>
                      <a:pPr marL="0" lvl="0" indent="0" algn="ctr" rtl="0">
                        <a:spcBef>
                          <a:spcPts val="0"/>
                        </a:spcBef>
                        <a:spcAft>
                          <a:spcPts val="0"/>
                        </a:spcAft>
                        <a:buNone/>
                      </a:pPr>
                      <a:r>
                        <a:rPr lang="es-MX" sz="2000" b="1" dirty="0" err="1">
                          <a:solidFill>
                            <a:srgbClr val="F3F3F3"/>
                          </a:solidFill>
                          <a:latin typeface="Rajdhani"/>
                          <a:ea typeface="Rajdhani"/>
                          <a:cs typeface="Rajdhani"/>
                          <a:sym typeface="Rajdhani"/>
                        </a:rPr>
                        <a:t>Summon</a:t>
                      </a:r>
                      <a:r>
                        <a:rPr lang="es-MX" sz="2000" b="1" dirty="0">
                          <a:solidFill>
                            <a:srgbClr val="F3F3F3"/>
                          </a:solidFill>
                          <a:latin typeface="Rajdhani"/>
                          <a:ea typeface="Rajdhani"/>
                          <a:cs typeface="Rajdhani"/>
                          <a:sym typeface="Rajdhani"/>
                        </a:rPr>
                        <a:t> </a:t>
                      </a:r>
                      <a:r>
                        <a:rPr lang="es-MX" sz="2000" b="1" dirty="0" err="1">
                          <a:solidFill>
                            <a:srgbClr val="F3F3F3"/>
                          </a:solidFill>
                          <a:latin typeface="Rajdhani"/>
                          <a:ea typeface="Rajdhani"/>
                          <a:cs typeface="Rajdhani"/>
                          <a:sym typeface="Rajdhani"/>
                        </a:rPr>
                        <a:t>the</a:t>
                      </a:r>
                      <a:r>
                        <a:rPr lang="es-MX" sz="2000" b="1" dirty="0">
                          <a:solidFill>
                            <a:srgbClr val="F3F3F3"/>
                          </a:solidFill>
                          <a:latin typeface="Rajdhani"/>
                          <a:ea typeface="Rajdhani"/>
                          <a:cs typeface="Rajdhani"/>
                          <a:sym typeface="Rajdhani"/>
                        </a:rPr>
                        <a:t> </a:t>
                      </a:r>
                      <a:r>
                        <a:rPr lang="es-MX" sz="2000" b="1" dirty="0" err="1">
                          <a:solidFill>
                            <a:srgbClr val="F3F3F3"/>
                          </a:solidFill>
                          <a:latin typeface="Rajdhani"/>
                          <a:ea typeface="Rajdhani"/>
                          <a:cs typeface="Rajdhani"/>
                          <a:sym typeface="Rajdhani"/>
                        </a:rPr>
                        <a:t>bot</a:t>
                      </a:r>
                      <a:endParaRPr sz="2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s-MX" sz="2000" b="1" dirty="0" err="1">
                          <a:solidFill>
                            <a:srgbClr val="F3F3F3"/>
                          </a:solidFill>
                          <a:latin typeface="Rajdhani"/>
                          <a:ea typeface="Rajdhani"/>
                          <a:cs typeface="Rajdhani"/>
                          <a:sym typeface="Rajdhani"/>
                        </a:rPr>
                        <a:t>First</a:t>
                      </a:r>
                      <a:r>
                        <a:rPr lang="es-MX" sz="2000" b="1" dirty="0">
                          <a:solidFill>
                            <a:srgbClr val="F3F3F3"/>
                          </a:solidFill>
                          <a:latin typeface="Rajdhani"/>
                          <a:ea typeface="Rajdhani"/>
                          <a:cs typeface="Rajdhani"/>
                          <a:sym typeface="Rajdhani"/>
                        </a:rPr>
                        <a:t> </a:t>
                      </a:r>
                      <a:r>
                        <a:rPr lang="es-MX" sz="2000" b="1" dirty="0" err="1">
                          <a:solidFill>
                            <a:srgbClr val="F3F3F3"/>
                          </a:solidFill>
                          <a:latin typeface="Rajdhani"/>
                          <a:ea typeface="Rajdhani"/>
                          <a:cs typeface="Rajdhani"/>
                          <a:sym typeface="Rajdhani"/>
                        </a:rPr>
                        <a:t>interaction</a:t>
                      </a:r>
                      <a:endParaRPr sz="2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s-MX" sz="2000" b="1" dirty="0" err="1">
                          <a:solidFill>
                            <a:srgbClr val="F3F3F3"/>
                          </a:solidFill>
                          <a:latin typeface="Rajdhani"/>
                          <a:ea typeface="Rajdhani"/>
                          <a:cs typeface="Rajdhani"/>
                          <a:sym typeface="Rajdhani"/>
                        </a:rPr>
                        <a:t>Curiosities</a:t>
                      </a:r>
                      <a:endParaRPr sz="2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s-MX" sz="2000" b="1" dirty="0" err="1">
                          <a:solidFill>
                            <a:srgbClr val="F3F3F3"/>
                          </a:solidFill>
                          <a:latin typeface="Rajdhani"/>
                          <a:ea typeface="Rajdhani"/>
                          <a:cs typeface="Rajdhani"/>
                          <a:sym typeface="Rajdhani"/>
                        </a:rPr>
                        <a:t>Frequently</a:t>
                      </a:r>
                      <a:r>
                        <a:rPr lang="es-MX" sz="2000" b="1" dirty="0">
                          <a:solidFill>
                            <a:srgbClr val="F3F3F3"/>
                          </a:solidFill>
                          <a:latin typeface="Rajdhani"/>
                          <a:ea typeface="Rajdhani"/>
                          <a:cs typeface="Rajdhani"/>
                          <a:sym typeface="Rajdhani"/>
                        </a:rPr>
                        <a:t> </a:t>
                      </a:r>
                      <a:r>
                        <a:rPr lang="es-MX" sz="2000" b="1" dirty="0" err="1">
                          <a:solidFill>
                            <a:srgbClr val="F3F3F3"/>
                          </a:solidFill>
                          <a:latin typeface="Rajdhani"/>
                          <a:ea typeface="Rajdhani"/>
                          <a:cs typeface="Rajdhani"/>
                          <a:sym typeface="Rajdhani"/>
                        </a:rPr>
                        <a:t>questions</a:t>
                      </a:r>
                      <a:endParaRPr sz="2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954025">
                <a:tc>
                  <a:txBody>
                    <a:bodyPr/>
                    <a:lstStyle/>
                    <a:p>
                      <a:pPr marL="0" lvl="0" indent="0" algn="ctr"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The user start the bot and speech the command for access to he.</a:t>
                      </a:r>
                      <a:endParaRPr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Alexa gives a brief introduction, so that the user knows how the Bot works.</a:t>
                      </a:r>
                      <a:endParaRPr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Alexa provides a cursory answer regarding the user's question.</a:t>
                      </a:r>
                      <a:endParaRPr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The user wants to know the answer to a "Basic" question related to AI, and asks skill to answer his question.</a:t>
                      </a:r>
                      <a:endParaRPr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grpSp>
        <p:nvGrpSpPr>
          <p:cNvPr id="4" name="Google Shape;8596;p53">
            <a:extLst>
              <a:ext uri="{FF2B5EF4-FFF2-40B4-BE49-F238E27FC236}">
                <a16:creationId xmlns:a16="http://schemas.microsoft.com/office/drawing/2014/main" id="{DAD47538-A7B6-4377-8EAF-FC830E6E3C1F}"/>
              </a:ext>
            </a:extLst>
          </p:cNvPr>
          <p:cNvGrpSpPr/>
          <p:nvPr/>
        </p:nvGrpSpPr>
        <p:grpSpPr>
          <a:xfrm>
            <a:off x="1008529" y="868071"/>
            <a:ext cx="6792991" cy="1703679"/>
            <a:chOff x="4988105" y="3484366"/>
            <a:chExt cx="3477189" cy="987304"/>
          </a:xfrm>
        </p:grpSpPr>
        <p:grpSp>
          <p:nvGrpSpPr>
            <p:cNvPr id="5" name="Google Shape;8597;p53">
              <a:extLst>
                <a:ext uri="{FF2B5EF4-FFF2-40B4-BE49-F238E27FC236}">
                  <a16:creationId xmlns:a16="http://schemas.microsoft.com/office/drawing/2014/main" id="{3E42939F-65B2-4D45-921D-16E0E8BC4C38}"/>
                </a:ext>
              </a:extLst>
            </p:cNvPr>
            <p:cNvGrpSpPr/>
            <p:nvPr/>
          </p:nvGrpSpPr>
          <p:grpSpPr>
            <a:xfrm>
              <a:off x="7653959" y="3484366"/>
              <a:ext cx="811335" cy="987304"/>
              <a:chOff x="3544014" y="1617275"/>
              <a:chExt cx="1090650" cy="1327200"/>
            </a:xfrm>
          </p:grpSpPr>
          <p:sp>
            <p:nvSpPr>
              <p:cNvPr id="18" name="Google Shape;8598;p53">
                <a:extLst>
                  <a:ext uri="{FF2B5EF4-FFF2-40B4-BE49-F238E27FC236}">
                    <a16:creationId xmlns:a16="http://schemas.microsoft.com/office/drawing/2014/main" id="{17E8E64E-9FCE-4CE6-A888-0402385737B8}"/>
                  </a:ext>
                </a:extLst>
              </p:cNvPr>
              <p:cNvSpPr/>
              <p:nvPr/>
            </p:nvSpPr>
            <p:spPr>
              <a:xfrm>
                <a:off x="3719064"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9;p53">
                <a:extLst>
                  <a:ext uri="{FF2B5EF4-FFF2-40B4-BE49-F238E27FC236}">
                    <a16:creationId xmlns:a16="http://schemas.microsoft.com/office/drawing/2014/main" id="{10C12B5A-FBDB-4B0D-AC67-5D43964E3A2E}"/>
                  </a:ext>
                </a:extLst>
              </p:cNvPr>
              <p:cNvSpPr/>
              <p:nvPr/>
            </p:nvSpPr>
            <p:spPr>
              <a:xfrm>
                <a:off x="3544014"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0;p53">
                <a:extLst>
                  <a:ext uri="{FF2B5EF4-FFF2-40B4-BE49-F238E27FC236}">
                    <a16:creationId xmlns:a16="http://schemas.microsoft.com/office/drawing/2014/main" id="{10806709-EB81-4AC9-A333-8D5F99A2879C}"/>
                  </a:ext>
                </a:extLst>
              </p:cNvPr>
              <p:cNvSpPr/>
              <p:nvPr/>
            </p:nvSpPr>
            <p:spPr>
              <a:xfrm>
                <a:off x="3939639"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8601;p53">
              <a:extLst>
                <a:ext uri="{FF2B5EF4-FFF2-40B4-BE49-F238E27FC236}">
                  <a16:creationId xmlns:a16="http://schemas.microsoft.com/office/drawing/2014/main" id="{B422ABC7-26FC-40AA-AD50-177E65B95AEE}"/>
                </a:ext>
              </a:extLst>
            </p:cNvPr>
            <p:cNvGrpSpPr/>
            <p:nvPr/>
          </p:nvGrpSpPr>
          <p:grpSpPr>
            <a:xfrm>
              <a:off x="6752546" y="3484366"/>
              <a:ext cx="811428" cy="987304"/>
              <a:chOff x="2332275" y="1617275"/>
              <a:chExt cx="1090775" cy="1327200"/>
            </a:xfrm>
          </p:grpSpPr>
          <p:sp>
            <p:nvSpPr>
              <p:cNvPr id="15" name="Google Shape;8602;p53">
                <a:extLst>
                  <a:ext uri="{FF2B5EF4-FFF2-40B4-BE49-F238E27FC236}">
                    <a16:creationId xmlns:a16="http://schemas.microsoft.com/office/drawing/2014/main" id="{8A8162C2-27F4-403F-9CB3-776C3060CD86}"/>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03;p53">
                <a:extLst>
                  <a:ext uri="{FF2B5EF4-FFF2-40B4-BE49-F238E27FC236}">
                    <a16:creationId xmlns:a16="http://schemas.microsoft.com/office/drawing/2014/main" id="{C3177590-7325-4855-A9A1-73DC89DC55DF}"/>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04;p53">
                <a:extLst>
                  <a:ext uri="{FF2B5EF4-FFF2-40B4-BE49-F238E27FC236}">
                    <a16:creationId xmlns:a16="http://schemas.microsoft.com/office/drawing/2014/main" id="{E22774C4-4DC6-471D-932C-7A1B7DB9D3E9}"/>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5;p53">
              <a:extLst>
                <a:ext uri="{FF2B5EF4-FFF2-40B4-BE49-F238E27FC236}">
                  <a16:creationId xmlns:a16="http://schemas.microsoft.com/office/drawing/2014/main" id="{AA93D7B9-3F9C-43A2-A152-D7F3FA3F786B}"/>
                </a:ext>
              </a:extLst>
            </p:cNvPr>
            <p:cNvGrpSpPr/>
            <p:nvPr/>
          </p:nvGrpSpPr>
          <p:grpSpPr>
            <a:xfrm>
              <a:off x="5864847" y="3484366"/>
              <a:ext cx="811335" cy="987304"/>
              <a:chOff x="1138971" y="1617275"/>
              <a:chExt cx="1090650" cy="1327200"/>
            </a:xfrm>
          </p:grpSpPr>
          <p:sp>
            <p:nvSpPr>
              <p:cNvPr id="12" name="Google Shape;8606;p53">
                <a:extLst>
                  <a:ext uri="{FF2B5EF4-FFF2-40B4-BE49-F238E27FC236}">
                    <a16:creationId xmlns:a16="http://schemas.microsoft.com/office/drawing/2014/main" id="{466918F1-C36C-44B2-A6FD-3A36BBB505E5}"/>
                  </a:ext>
                </a:extLst>
              </p:cNvPr>
              <p:cNvSpPr/>
              <p:nvPr/>
            </p:nvSpPr>
            <p:spPr>
              <a:xfrm>
                <a:off x="131402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07;p53">
                <a:extLst>
                  <a:ext uri="{FF2B5EF4-FFF2-40B4-BE49-F238E27FC236}">
                    <a16:creationId xmlns:a16="http://schemas.microsoft.com/office/drawing/2014/main" id="{7A7BE705-5B6E-48AF-803D-F8E27E083288}"/>
                  </a:ext>
                </a:extLst>
              </p:cNvPr>
              <p:cNvSpPr/>
              <p:nvPr/>
            </p:nvSpPr>
            <p:spPr>
              <a:xfrm>
                <a:off x="1138971"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08;p53">
                <a:extLst>
                  <a:ext uri="{FF2B5EF4-FFF2-40B4-BE49-F238E27FC236}">
                    <a16:creationId xmlns:a16="http://schemas.microsoft.com/office/drawing/2014/main" id="{19A1F21C-F6E9-4492-9932-54CC7F2A2CC8}"/>
                  </a:ext>
                </a:extLst>
              </p:cNvPr>
              <p:cNvSpPr/>
              <p:nvPr/>
            </p:nvSpPr>
            <p:spPr>
              <a:xfrm>
                <a:off x="153462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8609;p53">
              <a:extLst>
                <a:ext uri="{FF2B5EF4-FFF2-40B4-BE49-F238E27FC236}">
                  <a16:creationId xmlns:a16="http://schemas.microsoft.com/office/drawing/2014/main" id="{755546E3-9D10-4965-86AF-2F6181F0C51A}"/>
                </a:ext>
              </a:extLst>
            </p:cNvPr>
            <p:cNvGrpSpPr/>
            <p:nvPr/>
          </p:nvGrpSpPr>
          <p:grpSpPr>
            <a:xfrm>
              <a:off x="4988105" y="3484366"/>
              <a:ext cx="811409" cy="987304"/>
              <a:chOff x="-39605" y="1617275"/>
              <a:chExt cx="1090750" cy="1327200"/>
            </a:xfrm>
          </p:grpSpPr>
          <p:sp>
            <p:nvSpPr>
              <p:cNvPr id="9" name="Google Shape;8610;p53">
                <a:extLst>
                  <a:ext uri="{FF2B5EF4-FFF2-40B4-BE49-F238E27FC236}">
                    <a16:creationId xmlns:a16="http://schemas.microsoft.com/office/drawing/2014/main" id="{1B739153-2C76-4095-A327-9D2445B5888F}"/>
                  </a:ext>
                </a:extLst>
              </p:cNvPr>
              <p:cNvSpPr/>
              <p:nvPr/>
            </p:nvSpPr>
            <p:spPr>
              <a:xfrm>
                <a:off x="135519"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11;p53">
                <a:extLst>
                  <a:ext uri="{FF2B5EF4-FFF2-40B4-BE49-F238E27FC236}">
                    <a16:creationId xmlns:a16="http://schemas.microsoft.com/office/drawing/2014/main" id="{B3DD8857-9851-4769-BEFA-9C46C77DBC45}"/>
                  </a:ext>
                </a:extLst>
              </p:cNvPr>
              <p:cNvSpPr/>
              <p:nvPr/>
            </p:nvSpPr>
            <p:spPr>
              <a:xfrm>
                <a:off x="-3960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2;p53">
                <a:extLst>
                  <a:ext uri="{FF2B5EF4-FFF2-40B4-BE49-F238E27FC236}">
                    <a16:creationId xmlns:a16="http://schemas.microsoft.com/office/drawing/2014/main" id="{9E0ECF95-5066-4070-8857-14AA47B4993B}"/>
                  </a:ext>
                </a:extLst>
              </p:cNvPr>
              <p:cNvSpPr/>
              <p:nvPr/>
            </p:nvSpPr>
            <p:spPr>
              <a:xfrm>
                <a:off x="356019"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Grupo 2">
            <a:extLst>
              <a:ext uri="{FF2B5EF4-FFF2-40B4-BE49-F238E27FC236}">
                <a16:creationId xmlns:a16="http://schemas.microsoft.com/office/drawing/2014/main" id="{1759A6DB-68B3-4201-B1C4-8703A3CDAAF9}"/>
              </a:ext>
            </a:extLst>
          </p:cNvPr>
          <p:cNvGrpSpPr/>
          <p:nvPr/>
        </p:nvGrpSpPr>
        <p:grpSpPr>
          <a:xfrm>
            <a:off x="1300828" y="1125895"/>
            <a:ext cx="1012488" cy="882953"/>
            <a:chOff x="1394958" y="1340349"/>
            <a:chExt cx="1012488" cy="882953"/>
          </a:xfrm>
        </p:grpSpPr>
        <p:grpSp>
          <p:nvGrpSpPr>
            <p:cNvPr id="21" name="Google Shape;1922;p51">
              <a:extLst>
                <a:ext uri="{FF2B5EF4-FFF2-40B4-BE49-F238E27FC236}">
                  <a16:creationId xmlns:a16="http://schemas.microsoft.com/office/drawing/2014/main" id="{815CE41D-43D2-4FC2-A0FA-4EFD281DC1D5}"/>
                </a:ext>
              </a:extLst>
            </p:cNvPr>
            <p:cNvGrpSpPr/>
            <p:nvPr/>
          </p:nvGrpSpPr>
          <p:grpSpPr>
            <a:xfrm>
              <a:off x="1394958" y="1341744"/>
              <a:ext cx="1000374" cy="881558"/>
              <a:chOff x="4049800" y="640400"/>
              <a:chExt cx="858901" cy="858900"/>
            </a:xfrm>
          </p:grpSpPr>
          <p:sp>
            <p:nvSpPr>
              <p:cNvPr id="22" name="Google Shape;1923;p51">
                <a:extLst>
                  <a:ext uri="{FF2B5EF4-FFF2-40B4-BE49-F238E27FC236}">
                    <a16:creationId xmlns:a16="http://schemas.microsoft.com/office/drawing/2014/main" id="{8D96808D-0A4A-45FD-94C1-BD44705D29FD}"/>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4;p51">
                <a:extLst>
                  <a:ext uri="{FF2B5EF4-FFF2-40B4-BE49-F238E27FC236}">
                    <a16:creationId xmlns:a16="http://schemas.microsoft.com/office/drawing/2014/main" id="{E706C430-35C5-4BB4-A189-AE923C902295}"/>
                  </a:ext>
                </a:extLst>
              </p:cNvPr>
              <p:cNvSpPr/>
              <p:nvPr/>
            </p:nvSpPr>
            <p:spPr>
              <a:xfrm>
                <a:off x="4049801"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922;p51">
              <a:extLst>
                <a:ext uri="{FF2B5EF4-FFF2-40B4-BE49-F238E27FC236}">
                  <a16:creationId xmlns:a16="http://schemas.microsoft.com/office/drawing/2014/main" id="{444C60A0-14DF-42E7-B40B-B53FA6127031}"/>
                </a:ext>
              </a:extLst>
            </p:cNvPr>
            <p:cNvGrpSpPr/>
            <p:nvPr/>
          </p:nvGrpSpPr>
          <p:grpSpPr>
            <a:xfrm rot="11034165">
              <a:off x="1407072" y="1340349"/>
              <a:ext cx="1000374" cy="881558"/>
              <a:chOff x="4049590" y="640400"/>
              <a:chExt cx="859110" cy="858952"/>
            </a:xfrm>
          </p:grpSpPr>
          <p:sp>
            <p:nvSpPr>
              <p:cNvPr id="25" name="Google Shape;1923;p51">
                <a:extLst>
                  <a:ext uri="{FF2B5EF4-FFF2-40B4-BE49-F238E27FC236}">
                    <a16:creationId xmlns:a16="http://schemas.microsoft.com/office/drawing/2014/main" id="{7F7EF1C3-BC55-4A68-BFA8-27B002C29E24}"/>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4;p51">
                <a:extLst>
                  <a:ext uri="{FF2B5EF4-FFF2-40B4-BE49-F238E27FC236}">
                    <a16:creationId xmlns:a16="http://schemas.microsoft.com/office/drawing/2014/main" id="{D2CF80C5-B410-496B-967D-FACCA37EFCFE}"/>
                  </a:ext>
                </a:extLst>
              </p:cNvPr>
              <p:cNvSpPr/>
              <p:nvPr/>
            </p:nvSpPr>
            <p:spPr>
              <a:xfrm>
                <a:off x="4049590" y="640452"/>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rupo 28">
            <a:extLst>
              <a:ext uri="{FF2B5EF4-FFF2-40B4-BE49-F238E27FC236}">
                <a16:creationId xmlns:a16="http://schemas.microsoft.com/office/drawing/2014/main" id="{EA0CE558-DC41-408E-827C-6408FF12E1DD}"/>
              </a:ext>
            </a:extLst>
          </p:cNvPr>
          <p:cNvGrpSpPr/>
          <p:nvPr/>
        </p:nvGrpSpPr>
        <p:grpSpPr>
          <a:xfrm>
            <a:off x="3007527" y="1127290"/>
            <a:ext cx="1012488" cy="882953"/>
            <a:chOff x="1394958" y="1340349"/>
            <a:chExt cx="1012488" cy="882953"/>
          </a:xfrm>
        </p:grpSpPr>
        <p:grpSp>
          <p:nvGrpSpPr>
            <p:cNvPr id="30" name="Google Shape;1922;p51">
              <a:extLst>
                <a:ext uri="{FF2B5EF4-FFF2-40B4-BE49-F238E27FC236}">
                  <a16:creationId xmlns:a16="http://schemas.microsoft.com/office/drawing/2014/main" id="{5978BB4F-5B35-42B2-9606-3BCB37D1CCF2}"/>
                </a:ext>
              </a:extLst>
            </p:cNvPr>
            <p:cNvGrpSpPr/>
            <p:nvPr/>
          </p:nvGrpSpPr>
          <p:grpSpPr>
            <a:xfrm>
              <a:off x="1394958" y="1341744"/>
              <a:ext cx="1000374" cy="881558"/>
              <a:chOff x="4049800" y="640400"/>
              <a:chExt cx="858901" cy="858900"/>
            </a:xfrm>
          </p:grpSpPr>
          <p:sp>
            <p:nvSpPr>
              <p:cNvPr id="34" name="Google Shape;1923;p51">
                <a:extLst>
                  <a:ext uri="{FF2B5EF4-FFF2-40B4-BE49-F238E27FC236}">
                    <a16:creationId xmlns:a16="http://schemas.microsoft.com/office/drawing/2014/main" id="{5F423F2D-2F86-42CF-9DBB-7883A192EAFE}"/>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24;p51">
                <a:extLst>
                  <a:ext uri="{FF2B5EF4-FFF2-40B4-BE49-F238E27FC236}">
                    <a16:creationId xmlns:a16="http://schemas.microsoft.com/office/drawing/2014/main" id="{11C7AF71-12ED-489E-8C43-2F8CA7AA2AB1}"/>
                  </a:ext>
                </a:extLst>
              </p:cNvPr>
              <p:cNvSpPr/>
              <p:nvPr/>
            </p:nvSpPr>
            <p:spPr>
              <a:xfrm>
                <a:off x="4049801"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922;p51">
              <a:extLst>
                <a:ext uri="{FF2B5EF4-FFF2-40B4-BE49-F238E27FC236}">
                  <a16:creationId xmlns:a16="http://schemas.microsoft.com/office/drawing/2014/main" id="{0CE48DA1-C838-4E84-AF66-6CB7BBF9A017}"/>
                </a:ext>
              </a:extLst>
            </p:cNvPr>
            <p:cNvGrpSpPr/>
            <p:nvPr/>
          </p:nvGrpSpPr>
          <p:grpSpPr>
            <a:xfrm rot="11034165">
              <a:off x="1407072" y="1340349"/>
              <a:ext cx="1000374" cy="881558"/>
              <a:chOff x="4049590" y="640400"/>
              <a:chExt cx="859110" cy="858952"/>
            </a:xfrm>
          </p:grpSpPr>
          <p:sp>
            <p:nvSpPr>
              <p:cNvPr id="32" name="Google Shape;1923;p51">
                <a:extLst>
                  <a:ext uri="{FF2B5EF4-FFF2-40B4-BE49-F238E27FC236}">
                    <a16:creationId xmlns:a16="http://schemas.microsoft.com/office/drawing/2014/main" id="{8F651FAD-2B35-45EF-A0F2-525063A57C02}"/>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24;p51">
                <a:extLst>
                  <a:ext uri="{FF2B5EF4-FFF2-40B4-BE49-F238E27FC236}">
                    <a16:creationId xmlns:a16="http://schemas.microsoft.com/office/drawing/2014/main" id="{82D605A6-2D36-4545-8807-EDF220220DDA}"/>
                  </a:ext>
                </a:extLst>
              </p:cNvPr>
              <p:cNvSpPr/>
              <p:nvPr/>
            </p:nvSpPr>
            <p:spPr>
              <a:xfrm>
                <a:off x="4049590" y="640452"/>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rupo 35">
            <a:extLst>
              <a:ext uri="{FF2B5EF4-FFF2-40B4-BE49-F238E27FC236}">
                <a16:creationId xmlns:a16="http://schemas.microsoft.com/office/drawing/2014/main" id="{2A7F76A8-7A18-44CF-BE8A-382428718F1B}"/>
              </a:ext>
            </a:extLst>
          </p:cNvPr>
          <p:cNvGrpSpPr/>
          <p:nvPr/>
        </p:nvGrpSpPr>
        <p:grpSpPr>
          <a:xfrm>
            <a:off x="4741799" y="1127290"/>
            <a:ext cx="1012488" cy="882953"/>
            <a:chOff x="1394958" y="1340349"/>
            <a:chExt cx="1012488" cy="882953"/>
          </a:xfrm>
        </p:grpSpPr>
        <p:grpSp>
          <p:nvGrpSpPr>
            <p:cNvPr id="37" name="Google Shape;1922;p51">
              <a:extLst>
                <a:ext uri="{FF2B5EF4-FFF2-40B4-BE49-F238E27FC236}">
                  <a16:creationId xmlns:a16="http://schemas.microsoft.com/office/drawing/2014/main" id="{7AAD5993-1A76-4057-A779-1D122F6B5C7F}"/>
                </a:ext>
              </a:extLst>
            </p:cNvPr>
            <p:cNvGrpSpPr/>
            <p:nvPr/>
          </p:nvGrpSpPr>
          <p:grpSpPr>
            <a:xfrm>
              <a:off x="1394958" y="1341744"/>
              <a:ext cx="1000374" cy="881558"/>
              <a:chOff x="4049800" y="640400"/>
              <a:chExt cx="858901" cy="858900"/>
            </a:xfrm>
          </p:grpSpPr>
          <p:sp>
            <p:nvSpPr>
              <p:cNvPr id="41" name="Google Shape;1923;p51">
                <a:extLst>
                  <a:ext uri="{FF2B5EF4-FFF2-40B4-BE49-F238E27FC236}">
                    <a16:creationId xmlns:a16="http://schemas.microsoft.com/office/drawing/2014/main" id="{C0A27A89-A899-4C38-B5BB-41D62F6DA351}"/>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24;p51">
                <a:extLst>
                  <a:ext uri="{FF2B5EF4-FFF2-40B4-BE49-F238E27FC236}">
                    <a16:creationId xmlns:a16="http://schemas.microsoft.com/office/drawing/2014/main" id="{7113DD95-22A5-4EC0-A322-0A46CCEA0A5A}"/>
                  </a:ext>
                </a:extLst>
              </p:cNvPr>
              <p:cNvSpPr/>
              <p:nvPr/>
            </p:nvSpPr>
            <p:spPr>
              <a:xfrm>
                <a:off x="4049801"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922;p51">
              <a:extLst>
                <a:ext uri="{FF2B5EF4-FFF2-40B4-BE49-F238E27FC236}">
                  <a16:creationId xmlns:a16="http://schemas.microsoft.com/office/drawing/2014/main" id="{4ACD5647-1126-4560-96F9-DDD4A16C4BF8}"/>
                </a:ext>
              </a:extLst>
            </p:cNvPr>
            <p:cNvGrpSpPr/>
            <p:nvPr/>
          </p:nvGrpSpPr>
          <p:grpSpPr>
            <a:xfrm rot="11034165">
              <a:off x="1407072" y="1340349"/>
              <a:ext cx="1000374" cy="881558"/>
              <a:chOff x="4049590" y="640400"/>
              <a:chExt cx="859110" cy="858952"/>
            </a:xfrm>
          </p:grpSpPr>
          <p:sp>
            <p:nvSpPr>
              <p:cNvPr id="39" name="Google Shape;1923;p51">
                <a:extLst>
                  <a:ext uri="{FF2B5EF4-FFF2-40B4-BE49-F238E27FC236}">
                    <a16:creationId xmlns:a16="http://schemas.microsoft.com/office/drawing/2014/main" id="{A0278B2C-3B7A-4338-8E1C-E798B114EE64}"/>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24;p51">
                <a:extLst>
                  <a:ext uri="{FF2B5EF4-FFF2-40B4-BE49-F238E27FC236}">
                    <a16:creationId xmlns:a16="http://schemas.microsoft.com/office/drawing/2014/main" id="{E25CC074-03C1-40D0-A0B5-96E9B8E40684}"/>
                  </a:ext>
                </a:extLst>
              </p:cNvPr>
              <p:cNvSpPr/>
              <p:nvPr/>
            </p:nvSpPr>
            <p:spPr>
              <a:xfrm>
                <a:off x="4049590" y="640452"/>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 name="Grupo 42">
            <a:extLst>
              <a:ext uri="{FF2B5EF4-FFF2-40B4-BE49-F238E27FC236}">
                <a16:creationId xmlns:a16="http://schemas.microsoft.com/office/drawing/2014/main" id="{01D9CD4A-831C-4F95-BF9B-3AFFA4958503}"/>
              </a:ext>
            </a:extLst>
          </p:cNvPr>
          <p:cNvGrpSpPr/>
          <p:nvPr/>
        </p:nvGrpSpPr>
        <p:grpSpPr>
          <a:xfrm>
            <a:off x="6502715" y="1125178"/>
            <a:ext cx="1012488" cy="882953"/>
            <a:chOff x="1394958" y="1340349"/>
            <a:chExt cx="1012488" cy="882953"/>
          </a:xfrm>
        </p:grpSpPr>
        <p:grpSp>
          <p:nvGrpSpPr>
            <p:cNvPr id="44" name="Google Shape;1922;p51">
              <a:extLst>
                <a:ext uri="{FF2B5EF4-FFF2-40B4-BE49-F238E27FC236}">
                  <a16:creationId xmlns:a16="http://schemas.microsoft.com/office/drawing/2014/main" id="{4355976D-5511-4B55-A540-FE2C6B5606B6}"/>
                </a:ext>
              </a:extLst>
            </p:cNvPr>
            <p:cNvGrpSpPr/>
            <p:nvPr/>
          </p:nvGrpSpPr>
          <p:grpSpPr>
            <a:xfrm>
              <a:off x="1394958" y="1341744"/>
              <a:ext cx="1000374" cy="881558"/>
              <a:chOff x="4049800" y="640400"/>
              <a:chExt cx="858901" cy="858900"/>
            </a:xfrm>
          </p:grpSpPr>
          <p:sp>
            <p:nvSpPr>
              <p:cNvPr id="48" name="Google Shape;1923;p51">
                <a:extLst>
                  <a:ext uri="{FF2B5EF4-FFF2-40B4-BE49-F238E27FC236}">
                    <a16:creationId xmlns:a16="http://schemas.microsoft.com/office/drawing/2014/main" id="{971BA7FE-EFCC-4F4F-9C3E-34E9F5E1CA85}"/>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24;p51">
                <a:extLst>
                  <a:ext uri="{FF2B5EF4-FFF2-40B4-BE49-F238E27FC236}">
                    <a16:creationId xmlns:a16="http://schemas.microsoft.com/office/drawing/2014/main" id="{3D695A77-630B-485A-B613-7244B26A1980}"/>
                  </a:ext>
                </a:extLst>
              </p:cNvPr>
              <p:cNvSpPr/>
              <p:nvPr/>
            </p:nvSpPr>
            <p:spPr>
              <a:xfrm>
                <a:off x="4049801"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922;p51">
              <a:extLst>
                <a:ext uri="{FF2B5EF4-FFF2-40B4-BE49-F238E27FC236}">
                  <a16:creationId xmlns:a16="http://schemas.microsoft.com/office/drawing/2014/main" id="{63FA4BD1-6920-4183-813B-45ECB669D7BA}"/>
                </a:ext>
              </a:extLst>
            </p:cNvPr>
            <p:cNvGrpSpPr/>
            <p:nvPr/>
          </p:nvGrpSpPr>
          <p:grpSpPr>
            <a:xfrm rot="11034165">
              <a:off x="1407072" y="1340349"/>
              <a:ext cx="1000374" cy="881558"/>
              <a:chOff x="4049590" y="640400"/>
              <a:chExt cx="859110" cy="858952"/>
            </a:xfrm>
          </p:grpSpPr>
          <p:sp>
            <p:nvSpPr>
              <p:cNvPr id="46" name="Google Shape;1923;p51">
                <a:extLst>
                  <a:ext uri="{FF2B5EF4-FFF2-40B4-BE49-F238E27FC236}">
                    <a16:creationId xmlns:a16="http://schemas.microsoft.com/office/drawing/2014/main" id="{D2669B10-C08E-406D-8FB6-401D833F7680}"/>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24;p51">
                <a:extLst>
                  <a:ext uri="{FF2B5EF4-FFF2-40B4-BE49-F238E27FC236}">
                    <a16:creationId xmlns:a16="http://schemas.microsoft.com/office/drawing/2014/main" id="{C9274088-8A7E-45FF-A5ED-C5D2B10A7BE5}"/>
                  </a:ext>
                </a:extLst>
              </p:cNvPr>
              <p:cNvSpPr/>
              <p:nvPr/>
            </p:nvSpPr>
            <p:spPr>
              <a:xfrm>
                <a:off x="4049590" y="640452"/>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91;p51">
            <a:extLst>
              <a:ext uri="{FF2B5EF4-FFF2-40B4-BE49-F238E27FC236}">
                <a16:creationId xmlns:a16="http://schemas.microsoft.com/office/drawing/2014/main" id="{FE494B37-EB8E-42BC-9620-49D7673C84DA}"/>
              </a:ext>
            </a:extLst>
          </p:cNvPr>
          <p:cNvSpPr txBox="1">
            <a:spLocks/>
          </p:cNvSpPr>
          <p:nvPr/>
        </p:nvSpPr>
        <p:spPr>
          <a:xfrm>
            <a:off x="1284626" y="1266083"/>
            <a:ext cx="1033806"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buClr>
                <a:srgbClr val="000000"/>
              </a:buClr>
            </a:pPr>
            <a:r>
              <a:rPr lang="es-MX" sz="3000" b="1" dirty="0">
                <a:solidFill>
                  <a:srgbClr val="F3F3F3"/>
                </a:solidFill>
                <a:latin typeface="Rajdhani"/>
                <a:cs typeface="Rajdhani"/>
                <a:sym typeface="Arial"/>
              </a:rPr>
              <a:t>CU01</a:t>
            </a:r>
          </a:p>
        </p:txBody>
      </p:sp>
      <p:sp>
        <p:nvSpPr>
          <p:cNvPr id="51" name="Google Shape;391;p51">
            <a:extLst>
              <a:ext uri="{FF2B5EF4-FFF2-40B4-BE49-F238E27FC236}">
                <a16:creationId xmlns:a16="http://schemas.microsoft.com/office/drawing/2014/main" id="{65BC6D13-3220-4626-9CF0-E14396515812}"/>
              </a:ext>
            </a:extLst>
          </p:cNvPr>
          <p:cNvSpPr txBox="1">
            <a:spLocks/>
          </p:cNvSpPr>
          <p:nvPr/>
        </p:nvSpPr>
        <p:spPr>
          <a:xfrm>
            <a:off x="6530344" y="1270137"/>
            <a:ext cx="1033806"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buClr>
                <a:srgbClr val="000000"/>
              </a:buClr>
            </a:pPr>
            <a:r>
              <a:rPr lang="es-MX" sz="3000" b="1" dirty="0">
                <a:solidFill>
                  <a:srgbClr val="F3F3F3"/>
                </a:solidFill>
                <a:latin typeface="Rajdhani"/>
                <a:cs typeface="Rajdhani"/>
                <a:sym typeface="Arial"/>
              </a:rPr>
              <a:t>CU04</a:t>
            </a:r>
          </a:p>
        </p:txBody>
      </p:sp>
      <p:sp>
        <p:nvSpPr>
          <p:cNvPr id="52" name="Google Shape;391;p51">
            <a:extLst>
              <a:ext uri="{FF2B5EF4-FFF2-40B4-BE49-F238E27FC236}">
                <a16:creationId xmlns:a16="http://schemas.microsoft.com/office/drawing/2014/main" id="{698E8982-2DF6-44C0-ADAC-62804A96C408}"/>
              </a:ext>
            </a:extLst>
          </p:cNvPr>
          <p:cNvSpPr txBox="1">
            <a:spLocks/>
          </p:cNvSpPr>
          <p:nvPr/>
        </p:nvSpPr>
        <p:spPr>
          <a:xfrm>
            <a:off x="4764086" y="1262485"/>
            <a:ext cx="1033806"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buClr>
                <a:srgbClr val="000000"/>
              </a:buClr>
            </a:pPr>
            <a:r>
              <a:rPr lang="es-MX" sz="3000" b="1" dirty="0">
                <a:solidFill>
                  <a:srgbClr val="F3F3F3"/>
                </a:solidFill>
                <a:latin typeface="Rajdhani"/>
                <a:cs typeface="Rajdhani"/>
                <a:sym typeface="Arial"/>
              </a:rPr>
              <a:t>CU03</a:t>
            </a:r>
          </a:p>
        </p:txBody>
      </p:sp>
      <p:sp>
        <p:nvSpPr>
          <p:cNvPr id="53" name="Google Shape;391;p51">
            <a:extLst>
              <a:ext uri="{FF2B5EF4-FFF2-40B4-BE49-F238E27FC236}">
                <a16:creationId xmlns:a16="http://schemas.microsoft.com/office/drawing/2014/main" id="{350DC203-9192-45F2-ABCF-8C324B005201}"/>
              </a:ext>
            </a:extLst>
          </p:cNvPr>
          <p:cNvSpPr txBox="1">
            <a:spLocks/>
          </p:cNvSpPr>
          <p:nvPr/>
        </p:nvSpPr>
        <p:spPr>
          <a:xfrm>
            <a:off x="3017646" y="1262485"/>
            <a:ext cx="1033806"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buClr>
                <a:srgbClr val="000000"/>
              </a:buClr>
            </a:pPr>
            <a:r>
              <a:rPr lang="es-MX" sz="3000" b="1" dirty="0">
                <a:solidFill>
                  <a:srgbClr val="F3F3F3"/>
                </a:solidFill>
                <a:latin typeface="Rajdhani"/>
                <a:cs typeface="Rajdhani"/>
                <a:sym typeface="Arial"/>
              </a:rPr>
              <a:t>CU02</a:t>
            </a:r>
          </a:p>
        </p:txBody>
      </p:sp>
      <p:sp>
        <p:nvSpPr>
          <p:cNvPr id="54" name="Google Shape;663;p34">
            <a:extLst>
              <a:ext uri="{FF2B5EF4-FFF2-40B4-BE49-F238E27FC236}">
                <a16:creationId xmlns:a16="http://schemas.microsoft.com/office/drawing/2014/main" id="{7B574D93-B6DD-429C-A8AA-5B404421CAE1}"/>
              </a:ext>
            </a:extLst>
          </p:cNvPr>
          <p:cNvSpPr/>
          <p:nvPr/>
        </p:nvSpPr>
        <p:spPr>
          <a:xfrm>
            <a:off x="5639572" y="336070"/>
            <a:ext cx="401141" cy="296674"/>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bg1">
              <a:lumMod val="75000"/>
            </a:schemeClr>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pic>
        <p:nvPicPr>
          <p:cNvPr id="402" name="Picture 2">
            <a:extLst>
              <a:ext uri="{FF2B5EF4-FFF2-40B4-BE49-F238E27FC236}">
                <a16:creationId xmlns:a16="http://schemas.microsoft.com/office/drawing/2014/main" id="{79F019E1-C79A-41D0-87E5-0E404D937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58" y="187677"/>
            <a:ext cx="8497748" cy="4768146"/>
          </a:xfrm>
          <a:prstGeom prst="rect">
            <a:avLst/>
          </a:prstGeom>
          <a:noFill/>
          <a:extLst>
            <a:ext uri="{909E8E84-426E-40DD-AFC4-6F175D3DCCD1}">
              <a14:hiddenFill xmlns:a14="http://schemas.microsoft.com/office/drawing/2010/main">
                <a:solidFill>
                  <a:srgbClr val="FFFFFF"/>
                </a:solidFill>
              </a14:hiddenFill>
            </a:ext>
          </a:extLst>
        </p:spPr>
      </p:pic>
      <p:sp>
        <p:nvSpPr>
          <p:cNvPr id="186" name="Google Shape;186;p31"/>
          <p:cNvSpPr txBox="1">
            <a:spLocks noGrp="1"/>
          </p:cNvSpPr>
          <p:nvPr>
            <p:ph type="title"/>
          </p:nvPr>
        </p:nvSpPr>
        <p:spPr>
          <a:xfrm>
            <a:off x="4027976" y="403037"/>
            <a:ext cx="291070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solidFill>
                  <a:schemeClr val="bg1">
                    <a:lumMod val="50000"/>
                  </a:schemeClr>
                </a:solidFill>
              </a:rPr>
              <a:t>Logic</a:t>
            </a:r>
            <a:endParaRPr sz="4400" dirty="0">
              <a:solidFill>
                <a:schemeClr val="bg1">
                  <a:lumMod val="50000"/>
                </a:schemeClr>
              </a:solidFill>
            </a:endParaRPr>
          </a:p>
        </p:txBody>
      </p:sp>
      <p:sp>
        <p:nvSpPr>
          <p:cNvPr id="403" name="Google Shape;665;p34">
            <a:extLst>
              <a:ext uri="{FF2B5EF4-FFF2-40B4-BE49-F238E27FC236}">
                <a16:creationId xmlns:a16="http://schemas.microsoft.com/office/drawing/2014/main" id="{EA69519F-54DC-47E5-98A8-FE9295376538}"/>
              </a:ext>
            </a:extLst>
          </p:cNvPr>
          <p:cNvSpPr/>
          <p:nvPr/>
        </p:nvSpPr>
        <p:spPr>
          <a:xfrm>
            <a:off x="6259585" y="612292"/>
            <a:ext cx="504286" cy="426269"/>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tx1">
              <a:lumMod val="90000"/>
              <a:lumOff val="10000"/>
            </a:schemeClr>
          </a:solidFill>
          <a:ln>
            <a:solidFill>
              <a:schemeClr val="tx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304494"/>
            <a:ext cx="7704000" cy="572700"/>
          </a:xfrm>
          <a:prstGeom prst="rect">
            <a:avLst/>
          </a:prstGeom>
        </p:spPr>
        <p:txBody>
          <a:bodyPr spcFirstLastPara="1" wrap="square" lIns="91425" tIns="91425" rIns="91425" bIns="91425" anchor="t" anchorCtr="0">
            <a:noAutofit/>
          </a:bodyPr>
          <a:lstStyle/>
          <a:p>
            <a:r>
              <a:rPr lang="es-MX" sz="3200" b="1" dirty="0">
                <a:latin typeface="Rajdhani"/>
                <a:cs typeface="Rajdhani"/>
                <a:sym typeface="Rajdhani"/>
              </a:rPr>
              <a:t>Use case </a:t>
            </a:r>
            <a:r>
              <a:rPr lang="es-MX" sz="3200" b="1" dirty="0" err="1">
                <a:latin typeface="Rajdhani"/>
                <a:cs typeface="Rajdhani"/>
                <a:sym typeface="Rajdhani"/>
              </a:rPr>
              <a:t>diagrams</a:t>
            </a:r>
            <a:br>
              <a:rPr lang="es-MX" sz="3200" b="1" dirty="0">
                <a:latin typeface="Rajdhani"/>
                <a:cs typeface="Rajdhani"/>
                <a:sym typeface="Rajdhani"/>
              </a:rPr>
            </a:br>
            <a:endParaRPr dirty="0"/>
          </a:p>
        </p:txBody>
      </p:sp>
      <p:pic>
        <p:nvPicPr>
          <p:cNvPr id="3" name="Imagen 2">
            <a:extLst>
              <a:ext uri="{FF2B5EF4-FFF2-40B4-BE49-F238E27FC236}">
                <a16:creationId xmlns:a16="http://schemas.microsoft.com/office/drawing/2014/main" id="{EE1C5ECF-44D6-408A-86AF-A2EC738568E1}"/>
              </a:ext>
            </a:extLst>
          </p:cNvPr>
          <p:cNvPicPr>
            <a:picLocks noChangeAspect="1"/>
          </p:cNvPicPr>
          <p:nvPr/>
        </p:nvPicPr>
        <p:blipFill rotWithShape="1">
          <a:blip r:embed="rId4"/>
          <a:srcRect t="28236" r="9873" b="14771"/>
          <a:stretch/>
        </p:blipFill>
        <p:spPr>
          <a:xfrm>
            <a:off x="1580993" y="1082526"/>
            <a:ext cx="6095972" cy="3756480"/>
          </a:xfrm>
          <a:prstGeom prst="rect">
            <a:avLst/>
          </a:prstGeom>
        </p:spPr>
      </p:pic>
      <p:sp>
        <p:nvSpPr>
          <p:cNvPr id="240" name="Google Shape;663;p34">
            <a:extLst>
              <a:ext uri="{FF2B5EF4-FFF2-40B4-BE49-F238E27FC236}">
                <a16:creationId xmlns:a16="http://schemas.microsoft.com/office/drawing/2014/main" id="{3A1C98B6-E702-481E-A9C9-75A1AFE11F33}"/>
              </a:ext>
            </a:extLst>
          </p:cNvPr>
          <p:cNvSpPr/>
          <p:nvPr/>
        </p:nvSpPr>
        <p:spPr>
          <a:xfrm>
            <a:off x="6365714" y="442507"/>
            <a:ext cx="401141" cy="296674"/>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bg1">
              <a:lumMod val="75000"/>
            </a:schemeClr>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2003791" y="1938624"/>
            <a:ext cx="2037525" cy="572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s-MX" sz="3600" b="1" dirty="0" err="1">
                <a:latin typeface="Rajdhani"/>
                <a:ea typeface="Rajdhani"/>
                <a:cs typeface="Rajdhani"/>
                <a:sym typeface="Rajdhani"/>
              </a:rPr>
              <a:t>Skill</a:t>
            </a:r>
            <a:r>
              <a:rPr lang="es-MX" sz="3600" b="1" dirty="0">
                <a:latin typeface="Rajdhani"/>
                <a:ea typeface="Rajdhani"/>
                <a:cs typeface="Rajdhani"/>
                <a:sym typeface="Rajdhani"/>
              </a:rPr>
              <a:t> logo</a:t>
            </a:r>
          </a:p>
        </p:txBody>
      </p:sp>
      <p:grpSp>
        <p:nvGrpSpPr>
          <p:cNvPr id="40" name="Google Shape;9227;p55">
            <a:extLst>
              <a:ext uri="{FF2B5EF4-FFF2-40B4-BE49-F238E27FC236}">
                <a16:creationId xmlns:a16="http://schemas.microsoft.com/office/drawing/2014/main" id="{50F96A34-4ED0-403A-812A-F4D75270E79E}"/>
              </a:ext>
            </a:extLst>
          </p:cNvPr>
          <p:cNvGrpSpPr/>
          <p:nvPr/>
        </p:nvGrpSpPr>
        <p:grpSpPr>
          <a:xfrm rot="16200000">
            <a:off x="766485" y="-658908"/>
            <a:ext cx="3913094" cy="5957049"/>
            <a:chOff x="2413923" y="3711366"/>
            <a:chExt cx="1374117" cy="703260"/>
          </a:xfrm>
        </p:grpSpPr>
        <p:grpSp>
          <p:nvGrpSpPr>
            <p:cNvPr id="41" name="Google Shape;9228;p55">
              <a:extLst>
                <a:ext uri="{FF2B5EF4-FFF2-40B4-BE49-F238E27FC236}">
                  <a16:creationId xmlns:a16="http://schemas.microsoft.com/office/drawing/2014/main" id="{3BA5E52B-020D-4E83-8B77-9686862A1F79}"/>
                </a:ext>
              </a:extLst>
            </p:cNvPr>
            <p:cNvGrpSpPr/>
            <p:nvPr/>
          </p:nvGrpSpPr>
          <p:grpSpPr>
            <a:xfrm>
              <a:off x="2413923" y="3711366"/>
              <a:ext cx="1374117" cy="703260"/>
              <a:chOff x="2413923" y="3711366"/>
              <a:chExt cx="1374117" cy="703260"/>
            </a:xfrm>
          </p:grpSpPr>
          <p:sp>
            <p:nvSpPr>
              <p:cNvPr id="45" name="Google Shape;9229;p55">
                <a:extLst>
                  <a:ext uri="{FF2B5EF4-FFF2-40B4-BE49-F238E27FC236}">
                    <a16:creationId xmlns:a16="http://schemas.microsoft.com/office/drawing/2014/main" id="{E3B4EF10-2C7C-4E40-AC08-62F4B1293FD1}"/>
                  </a:ext>
                </a:extLst>
              </p:cNvPr>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230;p55">
                <a:extLst>
                  <a:ext uri="{FF2B5EF4-FFF2-40B4-BE49-F238E27FC236}">
                    <a16:creationId xmlns:a16="http://schemas.microsoft.com/office/drawing/2014/main" id="{E5F81C1B-FB2F-4AE3-87EE-BD12512FAC8A}"/>
                  </a:ext>
                </a:extLst>
              </p:cNvPr>
              <p:cNvGrpSpPr/>
              <p:nvPr/>
            </p:nvGrpSpPr>
            <p:grpSpPr>
              <a:xfrm>
                <a:off x="2600284" y="3808654"/>
                <a:ext cx="234506" cy="138009"/>
                <a:chOff x="2600284" y="3808654"/>
                <a:chExt cx="234506" cy="138009"/>
              </a:xfrm>
            </p:grpSpPr>
            <p:sp>
              <p:nvSpPr>
                <p:cNvPr id="59" name="Google Shape;9231;p55">
                  <a:extLst>
                    <a:ext uri="{FF2B5EF4-FFF2-40B4-BE49-F238E27FC236}">
                      <a16:creationId xmlns:a16="http://schemas.microsoft.com/office/drawing/2014/main" id="{81A13CB6-D87E-4A95-A282-3B11CA5D13AF}"/>
                    </a:ext>
                  </a:extLst>
                </p:cNvPr>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9232;p55">
                  <a:extLst>
                    <a:ext uri="{FF2B5EF4-FFF2-40B4-BE49-F238E27FC236}">
                      <a16:creationId xmlns:a16="http://schemas.microsoft.com/office/drawing/2014/main" id="{49D10ABF-EF69-43F8-850C-3006BE9B90B8}"/>
                    </a:ext>
                  </a:extLst>
                </p:cNvPr>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 name="Google Shape;9233;p55">
                <a:extLst>
                  <a:ext uri="{FF2B5EF4-FFF2-40B4-BE49-F238E27FC236}">
                    <a16:creationId xmlns:a16="http://schemas.microsoft.com/office/drawing/2014/main" id="{F501CEE2-895B-40C5-9F96-4E9339092210}"/>
                  </a:ext>
                </a:extLst>
              </p:cNvPr>
              <p:cNvGrpSpPr/>
              <p:nvPr/>
            </p:nvGrpSpPr>
            <p:grpSpPr>
              <a:xfrm>
                <a:off x="3359659" y="3805664"/>
                <a:ext cx="232294" cy="141000"/>
                <a:chOff x="3359659" y="3805664"/>
                <a:chExt cx="232294" cy="141000"/>
              </a:xfrm>
            </p:grpSpPr>
            <p:sp>
              <p:nvSpPr>
                <p:cNvPr id="57" name="Google Shape;9234;p55">
                  <a:extLst>
                    <a:ext uri="{FF2B5EF4-FFF2-40B4-BE49-F238E27FC236}">
                      <a16:creationId xmlns:a16="http://schemas.microsoft.com/office/drawing/2014/main" id="{358871D7-5548-4E71-B04A-CEF7130AAC1A}"/>
                    </a:ext>
                  </a:extLst>
                </p:cNvPr>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9235;p55">
                  <a:extLst>
                    <a:ext uri="{FF2B5EF4-FFF2-40B4-BE49-F238E27FC236}">
                      <a16:creationId xmlns:a16="http://schemas.microsoft.com/office/drawing/2014/main" id="{35CA3486-757D-4EA6-8931-93710C97D91D}"/>
                    </a:ext>
                  </a:extLst>
                </p:cNvPr>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 name="Google Shape;9236;p55">
                <a:extLst>
                  <a:ext uri="{FF2B5EF4-FFF2-40B4-BE49-F238E27FC236}">
                    <a16:creationId xmlns:a16="http://schemas.microsoft.com/office/drawing/2014/main" id="{3DCB32E0-AAE3-40BE-B0DD-2E598D1889B0}"/>
                  </a:ext>
                </a:extLst>
              </p:cNvPr>
              <p:cNvGrpSpPr/>
              <p:nvPr/>
            </p:nvGrpSpPr>
            <p:grpSpPr>
              <a:xfrm>
                <a:off x="3067316" y="3711366"/>
                <a:ext cx="66900" cy="166809"/>
                <a:chOff x="3067316" y="3711366"/>
                <a:chExt cx="66900" cy="166809"/>
              </a:xfrm>
            </p:grpSpPr>
            <p:sp>
              <p:nvSpPr>
                <p:cNvPr id="55" name="Google Shape;9237;p55">
                  <a:extLst>
                    <a:ext uri="{FF2B5EF4-FFF2-40B4-BE49-F238E27FC236}">
                      <a16:creationId xmlns:a16="http://schemas.microsoft.com/office/drawing/2014/main" id="{7A0CF464-010E-4A18-871B-99421400A5F7}"/>
                    </a:ext>
                  </a:extLst>
                </p:cNvPr>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9238;p55">
                  <a:extLst>
                    <a:ext uri="{FF2B5EF4-FFF2-40B4-BE49-F238E27FC236}">
                      <a16:creationId xmlns:a16="http://schemas.microsoft.com/office/drawing/2014/main" id="{D9FE9C1D-DE5B-41E5-9EED-F81892E03976}"/>
                    </a:ext>
                  </a:extLst>
                </p:cNvPr>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 name="Google Shape;9239;p55">
                <a:extLst>
                  <a:ext uri="{FF2B5EF4-FFF2-40B4-BE49-F238E27FC236}">
                    <a16:creationId xmlns:a16="http://schemas.microsoft.com/office/drawing/2014/main" id="{678ABD04-D8C9-4D80-9ABB-5D566DBF5B1B}"/>
                  </a:ext>
                </a:extLst>
              </p:cNvPr>
              <p:cNvGrpSpPr/>
              <p:nvPr/>
            </p:nvGrpSpPr>
            <p:grpSpPr>
              <a:xfrm>
                <a:off x="2413923" y="4058666"/>
                <a:ext cx="224119" cy="66900"/>
                <a:chOff x="2413923" y="4058666"/>
                <a:chExt cx="224119" cy="66900"/>
              </a:xfrm>
            </p:grpSpPr>
            <p:sp>
              <p:nvSpPr>
                <p:cNvPr id="53" name="Google Shape;9240;p55">
                  <a:extLst>
                    <a:ext uri="{FF2B5EF4-FFF2-40B4-BE49-F238E27FC236}">
                      <a16:creationId xmlns:a16="http://schemas.microsoft.com/office/drawing/2014/main" id="{E758AC4B-17E3-4300-9594-820E57C2960C}"/>
                    </a:ext>
                  </a:extLst>
                </p:cNvPr>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9241;p55">
                  <a:extLst>
                    <a:ext uri="{FF2B5EF4-FFF2-40B4-BE49-F238E27FC236}">
                      <a16:creationId xmlns:a16="http://schemas.microsoft.com/office/drawing/2014/main" id="{1EB8E172-1E51-41E5-8778-CB3628656331}"/>
                    </a:ext>
                  </a:extLst>
                </p:cNvPr>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 name="Google Shape;9242;p55">
                <a:extLst>
                  <a:ext uri="{FF2B5EF4-FFF2-40B4-BE49-F238E27FC236}">
                    <a16:creationId xmlns:a16="http://schemas.microsoft.com/office/drawing/2014/main" id="{EB583AA0-A03A-4390-995B-E2845D64E835}"/>
                  </a:ext>
                </a:extLst>
              </p:cNvPr>
              <p:cNvGrpSpPr/>
              <p:nvPr/>
            </p:nvGrpSpPr>
            <p:grpSpPr>
              <a:xfrm>
                <a:off x="3564643" y="4058666"/>
                <a:ext cx="223397" cy="66900"/>
                <a:chOff x="3564643" y="4058666"/>
                <a:chExt cx="223397" cy="66900"/>
              </a:xfrm>
            </p:grpSpPr>
            <p:sp>
              <p:nvSpPr>
                <p:cNvPr id="51" name="Google Shape;9243;p55">
                  <a:extLst>
                    <a:ext uri="{FF2B5EF4-FFF2-40B4-BE49-F238E27FC236}">
                      <a16:creationId xmlns:a16="http://schemas.microsoft.com/office/drawing/2014/main" id="{5F92618A-9714-467A-BEE2-64A33F8C52FC}"/>
                    </a:ext>
                  </a:extLst>
                </p:cNvPr>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9244;p55">
                  <a:extLst>
                    <a:ext uri="{FF2B5EF4-FFF2-40B4-BE49-F238E27FC236}">
                      <a16:creationId xmlns:a16="http://schemas.microsoft.com/office/drawing/2014/main" id="{F065107A-2B49-4171-BD91-E90F4BE43520}"/>
                    </a:ext>
                  </a:extLst>
                </p:cNvPr>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42" name="Google Shape;9245;p55">
              <a:extLst>
                <a:ext uri="{FF2B5EF4-FFF2-40B4-BE49-F238E27FC236}">
                  <a16:creationId xmlns:a16="http://schemas.microsoft.com/office/drawing/2014/main" id="{5A5CC8DA-6441-479F-902C-2EEDB822CB25}"/>
                </a:ext>
              </a:extLst>
            </p:cNvPr>
            <p:cNvGrpSpPr/>
            <p:nvPr/>
          </p:nvGrpSpPr>
          <p:grpSpPr>
            <a:xfrm>
              <a:off x="2633353" y="3882923"/>
              <a:ext cx="933975" cy="528528"/>
              <a:chOff x="2633353" y="3882923"/>
              <a:chExt cx="933975" cy="528528"/>
            </a:xfrm>
          </p:grpSpPr>
          <p:sp>
            <p:nvSpPr>
              <p:cNvPr id="43" name="Google Shape;9246;p55">
                <a:extLst>
                  <a:ext uri="{FF2B5EF4-FFF2-40B4-BE49-F238E27FC236}">
                    <a16:creationId xmlns:a16="http://schemas.microsoft.com/office/drawing/2014/main" id="{96052892-3586-4CE6-AAFA-64A038AA6AE3}"/>
                  </a:ext>
                </a:extLst>
              </p:cNvPr>
              <p:cNvSpPr/>
              <p:nvPr/>
            </p:nvSpPr>
            <p:spPr>
              <a:xfrm>
                <a:off x="2633353" y="3882923"/>
                <a:ext cx="933975" cy="528528"/>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247;p55">
                <a:extLst>
                  <a:ext uri="{FF2B5EF4-FFF2-40B4-BE49-F238E27FC236}">
                    <a16:creationId xmlns:a16="http://schemas.microsoft.com/office/drawing/2014/main" id="{F7C84EF2-C434-49BB-B4C3-7705DEE54732}"/>
                  </a:ext>
                </a:extLst>
              </p:cNvPr>
              <p:cNvSpPr/>
              <p:nvPr/>
            </p:nvSpPr>
            <p:spPr>
              <a:xfrm>
                <a:off x="2702006" y="3946664"/>
                <a:ext cx="798496" cy="46478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a:extLst>
              <a:ext uri="{FF2B5EF4-FFF2-40B4-BE49-F238E27FC236}">
                <a16:creationId xmlns:a16="http://schemas.microsoft.com/office/drawing/2014/main" id="{50BF70B3-F6B2-4487-BA6F-5525B9CA1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779" y="64316"/>
            <a:ext cx="5023951" cy="502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304494"/>
            <a:ext cx="7704000" cy="5727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s-MX" sz="3200" b="1" dirty="0" err="1">
                <a:latin typeface="Rajdhani"/>
                <a:cs typeface="Rajdhani"/>
                <a:sym typeface="Rajdhani"/>
              </a:rPr>
              <a:t>User</a:t>
            </a:r>
            <a:r>
              <a:rPr lang="es-MX" sz="3200" b="1" dirty="0">
                <a:latin typeface="Rajdhani"/>
                <a:cs typeface="Rajdhani"/>
                <a:sym typeface="Rajdhani"/>
              </a:rPr>
              <a:t> </a:t>
            </a:r>
            <a:r>
              <a:rPr lang="es-MX" sz="3200" b="1" dirty="0" err="1">
                <a:latin typeface="Rajdhani"/>
                <a:cs typeface="Rajdhani"/>
                <a:sym typeface="Rajdhani"/>
              </a:rPr>
              <a:t>experience</a:t>
            </a:r>
            <a:endParaRPr lang="es-MX" sz="3200" b="1" dirty="0">
              <a:latin typeface="Rajdhani"/>
              <a:cs typeface="Rajdhani"/>
              <a:sym typeface="Rajdhani"/>
            </a:endParaRPr>
          </a:p>
        </p:txBody>
      </p:sp>
      <p:sp>
        <p:nvSpPr>
          <p:cNvPr id="240" name="Google Shape;663;p34">
            <a:extLst>
              <a:ext uri="{FF2B5EF4-FFF2-40B4-BE49-F238E27FC236}">
                <a16:creationId xmlns:a16="http://schemas.microsoft.com/office/drawing/2014/main" id="{3A1C98B6-E702-481E-A9C9-75A1AFE11F33}"/>
              </a:ext>
            </a:extLst>
          </p:cNvPr>
          <p:cNvSpPr/>
          <p:nvPr/>
        </p:nvSpPr>
        <p:spPr>
          <a:xfrm>
            <a:off x="6365714" y="442507"/>
            <a:ext cx="401141" cy="296674"/>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bg1">
              <a:lumMod val="75000"/>
            </a:schemeClr>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 name="Google Shape;1760;p45">
            <a:extLst>
              <a:ext uri="{FF2B5EF4-FFF2-40B4-BE49-F238E27FC236}">
                <a16:creationId xmlns:a16="http://schemas.microsoft.com/office/drawing/2014/main" id="{36EA2F30-DD20-4D80-8022-7BB05801EA91}"/>
              </a:ext>
            </a:extLst>
          </p:cNvPr>
          <p:cNvSpPr/>
          <p:nvPr/>
        </p:nvSpPr>
        <p:spPr>
          <a:xfrm>
            <a:off x="3315406" y="1028654"/>
            <a:ext cx="2507170" cy="3810352"/>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6" name="Imagen 5">
            <a:extLst>
              <a:ext uri="{FF2B5EF4-FFF2-40B4-BE49-F238E27FC236}">
                <a16:creationId xmlns:a16="http://schemas.microsoft.com/office/drawing/2014/main" id="{8EA0351B-DC94-4FC6-A63A-8D837CD573AC}"/>
              </a:ext>
            </a:extLst>
          </p:cNvPr>
          <p:cNvPicPr>
            <a:picLocks noChangeAspect="1"/>
          </p:cNvPicPr>
          <p:nvPr/>
        </p:nvPicPr>
        <p:blipFill rotWithShape="1">
          <a:blip r:embed="rId3"/>
          <a:srcRect t="19681" r="77944"/>
          <a:stretch/>
        </p:blipFill>
        <p:spPr>
          <a:xfrm>
            <a:off x="3396343" y="1316334"/>
            <a:ext cx="2351314" cy="3243193"/>
          </a:xfrm>
          <a:prstGeom prst="rect">
            <a:avLst/>
          </a:prstGeom>
        </p:spPr>
      </p:pic>
    </p:spTree>
    <p:extLst>
      <p:ext uri="{BB962C8B-B14F-4D97-AF65-F5344CB8AC3E}">
        <p14:creationId xmlns:p14="http://schemas.microsoft.com/office/powerpoint/2010/main" val="34145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49" name="Google Shape;779;p63">
            <a:extLst>
              <a:ext uri="{FF2B5EF4-FFF2-40B4-BE49-F238E27FC236}">
                <a16:creationId xmlns:a16="http://schemas.microsoft.com/office/drawing/2014/main" id="{C46FE90C-6488-42AA-8022-F52E06C27351}"/>
              </a:ext>
            </a:extLst>
          </p:cNvPr>
          <p:cNvSpPr txBox="1">
            <a:spLocks/>
          </p:cNvSpPr>
          <p:nvPr/>
        </p:nvSpPr>
        <p:spPr>
          <a:xfrm flipH="1">
            <a:off x="1987808" y="347457"/>
            <a:ext cx="5244352"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lgn="l"/>
            <a:r>
              <a:rPr lang="es-MX" dirty="0" err="1"/>
              <a:t>IMPLEMENTATION</a:t>
            </a:r>
            <a:r>
              <a:rPr lang="es-MX" dirty="0"/>
              <a:t> (</a:t>
            </a:r>
            <a:r>
              <a:rPr lang="es-MX" dirty="0" err="1"/>
              <a:t>CODING</a:t>
            </a:r>
            <a:r>
              <a:rPr lang="es-MX" dirty="0"/>
              <a:t>)</a:t>
            </a:r>
          </a:p>
        </p:txBody>
      </p:sp>
      <p:sp>
        <p:nvSpPr>
          <p:cNvPr id="50" name="Google Shape;780;p63">
            <a:extLst>
              <a:ext uri="{FF2B5EF4-FFF2-40B4-BE49-F238E27FC236}">
                <a16:creationId xmlns:a16="http://schemas.microsoft.com/office/drawing/2014/main" id="{F01E8065-0968-44FB-98C1-D20094B2A688}"/>
              </a:ext>
            </a:extLst>
          </p:cNvPr>
          <p:cNvSpPr txBox="1">
            <a:spLocks/>
          </p:cNvSpPr>
          <p:nvPr/>
        </p:nvSpPr>
        <p:spPr>
          <a:xfrm>
            <a:off x="4315680" y="916310"/>
            <a:ext cx="896937" cy="336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pPr algn="ctr"/>
            <a:r>
              <a:rPr lang="es" sz="1800">
                <a:solidFill>
                  <a:schemeClr val="lt1"/>
                </a:solidFill>
              </a:rPr>
              <a:t>1</a:t>
            </a:r>
            <a:endParaRPr lang="es" sz="1800" dirty="0"/>
          </a:p>
        </p:txBody>
      </p:sp>
      <p:sp>
        <p:nvSpPr>
          <p:cNvPr id="51" name="Google Shape;781;p63">
            <a:extLst>
              <a:ext uri="{FF2B5EF4-FFF2-40B4-BE49-F238E27FC236}">
                <a16:creationId xmlns:a16="http://schemas.microsoft.com/office/drawing/2014/main" id="{403A4A15-0896-4D35-8A2B-B5465BC12DF9}"/>
              </a:ext>
            </a:extLst>
          </p:cNvPr>
          <p:cNvSpPr txBox="1">
            <a:spLocks/>
          </p:cNvSpPr>
          <p:nvPr/>
        </p:nvSpPr>
        <p:spPr>
          <a:xfrm>
            <a:off x="3620389" y="1142477"/>
            <a:ext cx="2230437" cy="528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chemeClr val="dk1"/>
              </a:buClr>
              <a:buSzPts val="1100"/>
              <a:buFont typeface="Arial"/>
              <a:buNone/>
            </a:pPr>
            <a:r>
              <a:rPr lang="es-MX" sz="1400" dirty="0"/>
              <a:t>ASK base </a:t>
            </a:r>
            <a:r>
              <a:rPr lang="es-MX" sz="1400" dirty="0" err="1"/>
              <a:t>code</a:t>
            </a:r>
            <a:endParaRPr lang="es-MX" sz="1400" dirty="0"/>
          </a:p>
        </p:txBody>
      </p:sp>
      <p:sp>
        <p:nvSpPr>
          <p:cNvPr id="52" name="Google Shape;782;p63">
            <a:extLst>
              <a:ext uri="{FF2B5EF4-FFF2-40B4-BE49-F238E27FC236}">
                <a16:creationId xmlns:a16="http://schemas.microsoft.com/office/drawing/2014/main" id="{ADE6973C-BD2A-4ED0-AE76-83A2F764781D}"/>
              </a:ext>
            </a:extLst>
          </p:cNvPr>
          <p:cNvSpPr txBox="1">
            <a:spLocks/>
          </p:cNvSpPr>
          <p:nvPr/>
        </p:nvSpPr>
        <p:spPr>
          <a:xfrm>
            <a:off x="5043015" y="1948717"/>
            <a:ext cx="896937" cy="336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pPr algn="r"/>
            <a:r>
              <a:rPr lang="es" sz="2400" dirty="0">
                <a:solidFill>
                  <a:schemeClr val="lt1"/>
                </a:solidFill>
              </a:rPr>
              <a:t> 2</a:t>
            </a:r>
            <a:endParaRPr lang="es" sz="2400" dirty="0"/>
          </a:p>
        </p:txBody>
      </p:sp>
      <p:sp>
        <p:nvSpPr>
          <p:cNvPr id="53" name="Google Shape;783;p63">
            <a:extLst>
              <a:ext uri="{FF2B5EF4-FFF2-40B4-BE49-F238E27FC236}">
                <a16:creationId xmlns:a16="http://schemas.microsoft.com/office/drawing/2014/main" id="{B7CF2BE4-07F5-4C5D-B9FD-ED1AD92A3D5D}"/>
              </a:ext>
            </a:extLst>
          </p:cNvPr>
          <p:cNvSpPr txBox="1">
            <a:spLocks/>
          </p:cNvSpPr>
          <p:nvPr/>
        </p:nvSpPr>
        <p:spPr>
          <a:xfrm>
            <a:off x="4336007" y="2206360"/>
            <a:ext cx="1618379" cy="957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buClr>
                <a:schemeClr val="dk1"/>
              </a:buClr>
              <a:buSzPts val="1100"/>
              <a:buFont typeface="Arial"/>
              <a:buNone/>
            </a:pPr>
            <a:r>
              <a:rPr lang="es-MX" sz="1400" dirty="0"/>
              <a:t>Basic  </a:t>
            </a:r>
            <a:r>
              <a:rPr lang="es-MX" sz="1400" dirty="0" err="1"/>
              <a:t>Intents</a:t>
            </a:r>
            <a:r>
              <a:rPr lang="es-MX" sz="1400" dirty="0"/>
              <a:t> (</a:t>
            </a:r>
            <a:r>
              <a:rPr lang="es-MX" sz="1400" dirty="0" err="1"/>
              <a:t>Help</a:t>
            </a:r>
            <a:r>
              <a:rPr lang="es-MX" sz="1400" dirty="0"/>
              <a:t>, Stop, </a:t>
            </a:r>
            <a:r>
              <a:rPr lang="es-MX" sz="1400" dirty="0" err="1"/>
              <a:t>Negation</a:t>
            </a:r>
            <a:r>
              <a:rPr lang="es-MX" sz="1400" dirty="0"/>
              <a:t> y </a:t>
            </a:r>
            <a:r>
              <a:rPr lang="es-MX" sz="1400" dirty="0" err="1"/>
              <a:t>GetDatoCurioso</a:t>
            </a:r>
            <a:r>
              <a:rPr lang="es-MX" sz="1400" dirty="0"/>
              <a:t>)</a:t>
            </a:r>
          </a:p>
          <a:p>
            <a:pPr marL="0" indent="0" algn="r">
              <a:lnSpc>
                <a:spcPct val="100000"/>
              </a:lnSpc>
              <a:spcBef>
                <a:spcPts val="1600"/>
              </a:spcBef>
              <a:buClr>
                <a:schemeClr val="dk1"/>
              </a:buClr>
              <a:buSzPts val="1100"/>
              <a:buFont typeface="Arial"/>
              <a:buNone/>
            </a:pPr>
            <a:endParaRPr lang="es-MX" sz="1400" dirty="0"/>
          </a:p>
          <a:p>
            <a:pPr marL="0" indent="0" algn="r">
              <a:lnSpc>
                <a:spcPct val="100000"/>
              </a:lnSpc>
              <a:spcBef>
                <a:spcPts val="1600"/>
              </a:spcBef>
              <a:spcAft>
                <a:spcPts val="1600"/>
              </a:spcAft>
              <a:buFont typeface="Fira Sans Condensed Light"/>
              <a:buNone/>
            </a:pPr>
            <a:endParaRPr lang="es-MX" sz="1400" dirty="0"/>
          </a:p>
        </p:txBody>
      </p:sp>
      <p:sp>
        <p:nvSpPr>
          <p:cNvPr id="54" name="Google Shape;784;p63">
            <a:extLst>
              <a:ext uri="{FF2B5EF4-FFF2-40B4-BE49-F238E27FC236}">
                <a16:creationId xmlns:a16="http://schemas.microsoft.com/office/drawing/2014/main" id="{235C0DC5-772D-4C72-92A4-968E3ABB01B7}"/>
              </a:ext>
            </a:extLst>
          </p:cNvPr>
          <p:cNvSpPr txBox="1">
            <a:spLocks/>
          </p:cNvSpPr>
          <p:nvPr/>
        </p:nvSpPr>
        <p:spPr>
          <a:xfrm>
            <a:off x="2562019" y="2239847"/>
            <a:ext cx="896938" cy="3381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pPr algn="ctr"/>
            <a:r>
              <a:rPr lang="es" sz="2400">
                <a:solidFill>
                  <a:schemeClr val="lt1"/>
                </a:solidFill>
              </a:rPr>
              <a:t>3</a:t>
            </a:r>
            <a:endParaRPr lang="es" sz="2400" dirty="0"/>
          </a:p>
        </p:txBody>
      </p:sp>
      <p:sp>
        <p:nvSpPr>
          <p:cNvPr id="55" name="Google Shape;785;p63">
            <a:extLst>
              <a:ext uri="{FF2B5EF4-FFF2-40B4-BE49-F238E27FC236}">
                <a16:creationId xmlns:a16="http://schemas.microsoft.com/office/drawing/2014/main" id="{DED30E52-626E-40A3-AF59-8D54C3FEE86B}"/>
              </a:ext>
            </a:extLst>
          </p:cNvPr>
          <p:cNvSpPr txBox="1">
            <a:spLocks/>
          </p:cNvSpPr>
          <p:nvPr/>
        </p:nvSpPr>
        <p:spPr>
          <a:xfrm>
            <a:off x="2258013" y="2529836"/>
            <a:ext cx="1504950" cy="6143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chemeClr val="dk1"/>
              </a:buClr>
              <a:buSzPts val="1100"/>
              <a:buFont typeface="Arial"/>
              <a:buNone/>
            </a:pPr>
            <a:r>
              <a:rPr lang="es-MX" sz="1400" dirty="0"/>
              <a:t>API</a:t>
            </a:r>
          </a:p>
        </p:txBody>
      </p:sp>
      <p:sp>
        <p:nvSpPr>
          <p:cNvPr id="56" name="Google Shape;786;p63">
            <a:extLst>
              <a:ext uri="{FF2B5EF4-FFF2-40B4-BE49-F238E27FC236}">
                <a16:creationId xmlns:a16="http://schemas.microsoft.com/office/drawing/2014/main" id="{9939E038-34C1-4DDC-9788-F98FC66734C2}"/>
              </a:ext>
            </a:extLst>
          </p:cNvPr>
          <p:cNvSpPr txBox="1">
            <a:spLocks/>
          </p:cNvSpPr>
          <p:nvPr/>
        </p:nvSpPr>
        <p:spPr>
          <a:xfrm>
            <a:off x="2724501" y="4014581"/>
            <a:ext cx="535817" cy="336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pPr algn="ctr"/>
            <a:r>
              <a:rPr lang="es" sz="2400" dirty="0">
                <a:solidFill>
                  <a:schemeClr val="lt1"/>
                </a:solidFill>
              </a:rPr>
              <a:t>4</a:t>
            </a:r>
            <a:endParaRPr lang="es" sz="2400" dirty="0"/>
          </a:p>
        </p:txBody>
      </p:sp>
      <p:sp>
        <p:nvSpPr>
          <p:cNvPr id="57" name="Google Shape;787;p63">
            <a:extLst>
              <a:ext uri="{FF2B5EF4-FFF2-40B4-BE49-F238E27FC236}">
                <a16:creationId xmlns:a16="http://schemas.microsoft.com/office/drawing/2014/main" id="{55335487-C4FB-4DE4-A9A1-A22AB31C61CE}"/>
              </a:ext>
            </a:extLst>
          </p:cNvPr>
          <p:cNvSpPr txBox="1">
            <a:spLocks/>
          </p:cNvSpPr>
          <p:nvPr/>
        </p:nvSpPr>
        <p:spPr>
          <a:xfrm>
            <a:off x="2228548" y="3713331"/>
            <a:ext cx="1442604" cy="6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chemeClr val="dk1"/>
              </a:buClr>
              <a:buSzPts val="1100"/>
              <a:buFont typeface="Arial"/>
              <a:buNone/>
            </a:pPr>
            <a:r>
              <a:rPr lang="es-MX" sz="1400" dirty="0" err="1"/>
              <a:t>Launch</a:t>
            </a:r>
            <a:r>
              <a:rPr lang="es-MX" sz="1400" dirty="0"/>
              <a:t> </a:t>
            </a:r>
            <a:r>
              <a:rPr lang="es-MX" sz="1400" dirty="0" err="1"/>
              <a:t>intent</a:t>
            </a:r>
            <a:r>
              <a:rPr lang="es-MX" sz="1400" dirty="0"/>
              <a:t> and </a:t>
            </a:r>
            <a:r>
              <a:rPr lang="es-MX" sz="1400" dirty="0" err="1"/>
              <a:t>introduction</a:t>
            </a:r>
            <a:endParaRPr lang="es-MX" sz="1400" dirty="0"/>
          </a:p>
        </p:txBody>
      </p:sp>
      <p:sp>
        <p:nvSpPr>
          <p:cNvPr id="58" name="Google Shape;788;p63">
            <a:extLst>
              <a:ext uri="{FF2B5EF4-FFF2-40B4-BE49-F238E27FC236}">
                <a16:creationId xmlns:a16="http://schemas.microsoft.com/office/drawing/2014/main" id="{A42D4664-6515-455A-86C3-547660ABB0FE}"/>
              </a:ext>
            </a:extLst>
          </p:cNvPr>
          <p:cNvSpPr txBox="1">
            <a:spLocks/>
          </p:cNvSpPr>
          <p:nvPr/>
        </p:nvSpPr>
        <p:spPr>
          <a:xfrm>
            <a:off x="4643492" y="3572669"/>
            <a:ext cx="896937" cy="3381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pPr algn="ctr"/>
            <a:r>
              <a:rPr lang="es" sz="2400">
                <a:solidFill>
                  <a:schemeClr val="lt1"/>
                </a:solidFill>
              </a:rPr>
              <a:t>5</a:t>
            </a:r>
            <a:endParaRPr lang="es" sz="2400" dirty="0"/>
          </a:p>
        </p:txBody>
      </p:sp>
      <p:sp>
        <p:nvSpPr>
          <p:cNvPr id="59" name="Google Shape;789;p63">
            <a:extLst>
              <a:ext uri="{FF2B5EF4-FFF2-40B4-BE49-F238E27FC236}">
                <a16:creationId xmlns:a16="http://schemas.microsoft.com/office/drawing/2014/main" id="{B5EAE146-69D9-4BF2-AC27-0E8D39A2AB89}"/>
              </a:ext>
            </a:extLst>
          </p:cNvPr>
          <p:cNvSpPr txBox="1">
            <a:spLocks/>
          </p:cNvSpPr>
          <p:nvPr/>
        </p:nvSpPr>
        <p:spPr>
          <a:xfrm>
            <a:off x="4236340" y="3960007"/>
            <a:ext cx="1770062"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chemeClr val="dk1"/>
              </a:buClr>
              <a:buSzPts val="1100"/>
              <a:buFont typeface="Arial"/>
              <a:buNone/>
            </a:pPr>
            <a:r>
              <a:rPr lang="es-MX" sz="1400" dirty="0" err="1"/>
              <a:t>Certification</a:t>
            </a:r>
            <a:endParaRPr lang="es-MX" sz="1400" dirty="0"/>
          </a:p>
        </p:txBody>
      </p:sp>
      <p:grpSp>
        <p:nvGrpSpPr>
          <p:cNvPr id="60" name="Google Shape;790;p63">
            <a:extLst>
              <a:ext uri="{FF2B5EF4-FFF2-40B4-BE49-F238E27FC236}">
                <a16:creationId xmlns:a16="http://schemas.microsoft.com/office/drawing/2014/main" id="{3DBDA955-15DE-4438-A5EA-1B768A09635B}"/>
              </a:ext>
            </a:extLst>
          </p:cNvPr>
          <p:cNvGrpSpPr/>
          <p:nvPr/>
        </p:nvGrpSpPr>
        <p:grpSpPr>
          <a:xfrm>
            <a:off x="1915982" y="1467500"/>
            <a:ext cx="4561017" cy="3481018"/>
            <a:chOff x="2613858" y="1523425"/>
            <a:chExt cx="3920692" cy="2884211"/>
          </a:xfrm>
        </p:grpSpPr>
        <p:grpSp>
          <p:nvGrpSpPr>
            <p:cNvPr id="61" name="Google Shape;791;p63">
              <a:extLst>
                <a:ext uri="{FF2B5EF4-FFF2-40B4-BE49-F238E27FC236}">
                  <a16:creationId xmlns:a16="http://schemas.microsoft.com/office/drawing/2014/main" id="{95B06E97-0686-45B6-BD62-53E9F8B0B72C}"/>
                </a:ext>
              </a:extLst>
            </p:cNvPr>
            <p:cNvGrpSpPr/>
            <p:nvPr/>
          </p:nvGrpSpPr>
          <p:grpSpPr>
            <a:xfrm>
              <a:off x="2613858" y="1523425"/>
              <a:ext cx="3920692" cy="2884211"/>
              <a:chOff x="2613858" y="1523425"/>
              <a:chExt cx="3920692" cy="2884211"/>
            </a:xfrm>
          </p:grpSpPr>
          <p:sp>
            <p:nvSpPr>
              <p:cNvPr id="70" name="Google Shape;792;p63">
                <a:extLst>
                  <a:ext uri="{FF2B5EF4-FFF2-40B4-BE49-F238E27FC236}">
                    <a16:creationId xmlns:a16="http://schemas.microsoft.com/office/drawing/2014/main" id="{C6FA90CA-ED41-44AB-8D88-1E28F1E3D437}"/>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71" name="Google Shape;793;p63">
                <a:extLst>
                  <a:ext uri="{FF2B5EF4-FFF2-40B4-BE49-F238E27FC236}">
                    <a16:creationId xmlns:a16="http://schemas.microsoft.com/office/drawing/2014/main" id="{06EB5EAF-83B3-432B-8072-69CEB8B9AD53}"/>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72" name="Google Shape;794;p63">
                <a:extLst>
                  <a:ext uri="{FF2B5EF4-FFF2-40B4-BE49-F238E27FC236}">
                    <a16:creationId xmlns:a16="http://schemas.microsoft.com/office/drawing/2014/main" id="{C49C8433-2A1B-4B3E-8558-E2F6E892A90B}"/>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 name="Google Shape;795;p63">
                <a:extLst>
                  <a:ext uri="{FF2B5EF4-FFF2-40B4-BE49-F238E27FC236}">
                    <a16:creationId xmlns:a16="http://schemas.microsoft.com/office/drawing/2014/main" id="{854C31B8-BF07-4E47-9E55-6D31E53640EC}"/>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 name="Google Shape;796;p63">
                <a:extLst>
                  <a:ext uri="{FF2B5EF4-FFF2-40B4-BE49-F238E27FC236}">
                    <a16:creationId xmlns:a16="http://schemas.microsoft.com/office/drawing/2014/main" id="{2DE01063-D58A-4C06-AFB2-CFEEE8AE566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 name="Google Shape;797;p63">
                <a:extLst>
                  <a:ext uri="{FF2B5EF4-FFF2-40B4-BE49-F238E27FC236}">
                    <a16:creationId xmlns:a16="http://schemas.microsoft.com/office/drawing/2014/main" id="{A39DC26C-EAD7-47E4-A7DE-959D31215C53}"/>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76" name="Google Shape;798;p63">
                <a:extLst>
                  <a:ext uri="{FF2B5EF4-FFF2-40B4-BE49-F238E27FC236}">
                    <a16:creationId xmlns:a16="http://schemas.microsoft.com/office/drawing/2014/main" id="{68B89C07-5673-40D1-9FE9-DFDACE21677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77" name="Google Shape;799;p63">
                <a:extLst>
                  <a:ext uri="{FF2B5EF4-FFF2-40B4-BE49-F238E27FC236}">
                    <a16:creationId xmlns:a16="http://schemas.microsoft.com/office/drawing/2014/main" id="{CEED9EBA-884C-4922-9B5B-90FCF01C5745}"/>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78" name="Google Shape;800;p63">
                <a:extLst>
                  <a:ext uri="{FF2B5EF4-FFF2-40B4-BE49-F238E27FC236}">
                    <a16:creationId xmlns:a16="http://schemas.microsoft.com/office/drawing/2014/main" id="{6166C56B-9517-4E87-AD07-DDE2E7123575}"/>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79" name="Google Shape;801;p63">
                <a:extLst>
                  <a:ext uri="{FF2B5EF4-FFF2-40B4-BE49-F238E27FC236}">
                    <a16:creationId xmlns:a16="http://schemas.microsoft.com/office/drawing/2014/main" id="{7D945A82-0D3F-4C3D-9635-FE6271877611}"/>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2" name="Google Shape;802;p63">
              <a:extLst>
                <a:ext uri="{FF2B5EF4-FFF2-40B4-BE49-F238E27FC236}">
                  <a16:creationId xmlns:a16="http://schemas.microsoft.com/office/drawing/2014/main" id="{06775699-63B5-4369-BBAA-ABB59A49C01E}"/>
                </a:ext>
              </a:extLst>
            </p:cNvPr>
            <p:cNvGrpSpPr/>
            <p:nvPr/>
          </p:nvGrpSpPr>
          <p:grpSpPr>
            <a:xfrm>
              <a:off x="2691784" y="1805334"/>
              <a:ext cx="3761071" cy="2501708"/>
              <a:chOff x="2691784" y="1805334"/>
              <a:chExt cx="3761071" cy="2501708"/>
            </a:xfrm>
          </p:grpSpPr>
          <p:sp>
            <p:nvSpPr>
              <p:cNvPr id="63" name="Google Shape;803;p63">
                <a:extLst>
                  <a:ext uri="{FF2B5EF4-FFF2-40B4-BE49-F238E27FC236}">
                    <a16:creationId xmlns:a16="http://schemas.microsoft.com/office/drawing/2014/main" id="{0B99A232-63CC-414A-A4DE-0BE71E30DF41}"/>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 name="Google Shape;804;p63">
                <a:extLst>
                  <a:ext uri="{FF2B5EF4-FFF2-40B4-BE49-F238E27FC236}">
                    <a16:creationId xmlns:a16="http://schemas.microsoft.com/office/drawing/2014/main" id="{64F9D0CE-92DF-41C2-B544-78359E109040}"/>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 name="Google Shape;805;p63">
                <a:extLst>
                  <a:ext uri="{FF2B5EF4-FFF2-40B4-BE49-F238E27FC236}">
                    <a16:creationId xmlns:a16="http://schemas.microsoft.com/office/drawing/2014/main" id="{85705FF2-E27F-44CD-B87C-C1DCEB88BF2D}"/>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 name="Google Shape;806;p63">
                <a:extLst>
                  <a:ext uri="{FF2B5EF4-FFF2-40B4-BE49-F238E27FC236}">
                    <a16:creationId xmlns:a16="http://schemas.microsoft.com/office/drawing/2014/main" id="{87E5BFBD-3E76-4749-82FF-873FDA4C5C36}"/>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 name="Google Shape;807;p63">
                <a:extLst>
                  <a:ext uri="{FF2B5EF4-FFF2-40B4-BE49-F238E27FC236}">
                    <a16:creationId xmlns:a16="http://schemas.microsoft.com/office/drawing/2014/main" id="{8EFA7A66-A6E8-4F6D-BB3F-A693841A5F2E}"/>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 name="Google Shape;808;p63">
                <a:extLst>
                  <a:ext uri="{FF2B5EF4-FFF2-40B4-BE49-F238E27FC236}">
                    <a16:creationId xmlns:a16="http://schemas.microsoft.com/office/drawing/2014/main" id="{6D059AFE-ABB8-438F-812C-8984AF268445}"/>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 name="Google Shape;809;p63">
                <a:extLst>
                  <a:ext uri="{FF2B5EF4-FFF2-40B4-BE49-F238E27FC236}">
                    <a16:creationId xmlns:a16="http://schemas.microsoft.com/office/drawing/2014/main" id="{D037DB29-6A5F-44AC-8E53-A744A717E54B}"/>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grpSp>
        <p:nvGrpSpPr>
          <p:cNvPr id="80" name="Google Shape;6197;p76">
            <a:extLst>
              <a:ext uri="{FF2B5EF4-FFF2-40B4-BE49-F238E27FC236}">
                <a16:creationId xmlns:a16="http://schemas.microsoft.com/office/drawing/2014/main" id="{A349355F-8812-43FC-9826-A0A9F986A775}"/>
              </a:ext>
            </a:extLst>
          </p:cNvPr>
          <p:cNvGrpSpPr/>
          <p:nvPr/>
        </p:nvGrpSpPr>
        <p:grpSpPr>
          <a:xfrm>
            <a:off x="547495" y="377576"/>
            <a:ext cx="810658" cy="670500"/>
            <a:chOff x="-45674075" y="3586425"/>
            <a:chExt cx="300900" cy="265450"/>
          </a:xfrm>
          <a:solidFill>
            <a:schemeClr val="bg2"/>
          </a:solidFill>
        </p:grpSpPr>
        <p:sp>
          <p:nvSpPr>
            <p:cNvPr id="81" name="Google Shape;6198;p76">
              <a:extLst>
                <a:ext uri="{FF2B5EF4-FFF2-40B4-BE49-F238E27FC236}">
                  <a16:creationId xmlns:a16="http://schemas.microsoft.com/office/drawing/2014/main" id="{971281B4-7D50-4C02-B8B7-965652E22D83}"/>
                </a:ext>
              </a:extLst>
            </p:cNvPr>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199;p76">
              <a:extLst>
                <a:ext uri="{FF2B5EF4-FFF2-40B4-BE49-F238E27FC236}">
                  <a16:creationId xmlns:a16="http://schemas.microsoft.com/office/drawing/2014/main" id="{25F247F2-E3F5-46A6-94E6-8699B712E88C}"/>
                </a:ext>
              </a:extLst>
            </p:cNvPr>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a:t>
            </a:r>
            <a:endParaRPr dirty="0"/>
          </a:p>
        </p:txBody>
      </p:sp>
      <p:sp>
        <p:nvSpPr>
          <p:cNvPr id="1590" name="Google Shape;1590;p41"/>
          <p:cNvSpPr txBox="1"/>
          <p:nvPr/>
        </p:nvSpPr>
        <p:spPr>
          <a:xfrm>
            <a:off x="1635102" y="1323218"/>
            <a:ext cx="6982748" cy="307903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US" sz="1600" dirty="0">
                <a:solidFill>
                  <a:srgbClr val="F3F3F3"/>
                </a:solidFill>
                <a:latin typeface="Fira Sans Condensed Light"/>
                <a:ea typeface="Fira Sans Condensed Light"/>
                <a:cs typeface="Fira Sans Condensed Light"/>
                <a:sym typeface="Fira Sans Condensed Light"/>
              </a:rPr>
              <a:t>Throughout the project we have carried out 3 types of tests:</a:t>
            </a:r>
          </a:p>
          <a:p>
            <a:pPr marL="0" lvl="0" indent="0" algn="ctr" rtl="0">
              <a:spcBef>
                <a:spcPts val="0"/>
              </a:spcBef>
              <a:spcAft>
                <a:spcPts val="1600"/>
              </a:spcAft>
              <a:buNone/>
            </a:pPr>
            <a:endParaRPr lang="en-US" sz="1200" dirty="0">
              <a:solidFill>
                <a:srgbClr val="F3F3F3"/>
              </a:solidFill>
              <a:latin typeface="Fira Sans Condensed Light"/>
              <a:ea typeface="Fira Sans Condensed Light"/>
              <a:cs typeface="Fira Sans Condensed Light"/>
              <a:sym typeface="Fira Sans Condensed Light"/>
            </a:endParaRPr>
          </a:p>
          <a:p>
            <a:pPr marL="0" lvl="0" indent="0" rtl="0">
              <a:spcBef>
                <a:spcPts val="0"/>
              </a:spcBef>
              <a:spcAft>
                <a:spcPts val="1600"/>
              </a:spcAft>
              <a:buNone/>
            </a:pPr>
            <a:r>
              <a:rPr lang="en-US" sz="2000" b="1" dirty="0">
                <a:solidFill>
                  <a:srgbClr val="F3F3F3"/>
                </a:solidFill>
                <a:latin typeface="Rajdhani"/>
                <a:cs typeface="Rajdhani"/>
                <a:sym typeface="Fira Sans Condensed Light"/>
              </a:rPr>
              <a:t>Alpha tests: </a:t>
            </a:r>
            <a:r>
              <a:rPr lang="en-US" sz="1200" dirty="0">
                <a:solidFill>
                  <a:srgbClr val="F3F3F3"/>
                </a:solidFill>
                <a:latin typeface="Fira Sans Condensed Light"/>
                <a:ea typeface="Fira Sans Condensed Light"/>
                <a:cs typeface="Fira Sans Condensed Light"/>
                <a:sym typeface="Fira Sans Condensed Light"/>
              </a:rPr>
              <a:t>in conducting tests while the system is in development and to verify that what is being developed consistently is correct and useful for the client.</a:t>
            </a:r>
          </a:p>
          <a:p>
            <a:pPr marL="0" lvl="0" indent="0" rtl="0">
              <a:spcBef>
                <a:spcPts val="0"/>
              </a:spcBef>
              <a:spcAft>
                <a:spcPts val="1600"/>
              </a:spcAft>
              <a:buNone/>
            </a:pPr>
            <a:r>
              <a:rPr lang="en-US" sz="2000" b="1" dirty="0">
                <a:solidFill>
                  <a:srgbClr val="F3F3F3"/>
                </a:solidFill>
                <a:latin typeface="Rajdhani"/>
                <a:cs typeface="Rajdhani"/>
                <a:sym typeface="Fira Sans Condensed Light"/>
              </a:rPr>
              <a:t>Unit tests: </a:t>
            </a:r>
            <a:r>
              <a:rPr lang="en-US" sz="1200" dirty="0">
                <a:solidFill>
                  <a:srgbClr val="F3F3F3"/>
                </a:solidFill>
                <a:latin typeface="Fira Sans Condensed Light"/>
                <a:ea typeface="Fira Sans Condensed Light"/>
                <a:cs typeface="Fira Sans Condensed Light"/>
                <a:sym typeface="Fira Sans Condensed Light"/>
              </a:rPr>
              <a:t>They were carried out in the skill intents, the </a:t>
            </a:r>
            <a:r>
              <a:rPr lang="en-US" sz="1200" dirty="0" err="1">
                <a:solidFill>
                  <a:srgbClr val="F3F3F3"/>
                </a:solidFill>
                <a:latin typeface="Fira Sans Condensed Light"/>
                <a:ea typeface="Fira Sans Condensed Light"/>
                <a:cs typeface="Fira Sans Condensed Light"/>
                <a:sym typeface="Fira Sans Condensed Light"/>
              </a:rPr>
              <a:t>intentLaunch</a:t>
            </a:r>
            <a:r>
              <a:rPr lang="en-US" sz="1200" dirty="0">
                <a:solidFill>
                  <a:srgbClr val="F3F3F3"/>
                </a:solidFill>
                <a:latin typeface="Fira Sans Condensed Light"/>
                <a:ea typeface="Fira Sans Condensed Light"/>
                <a:cs typeface="Fira Sans Condensed Light"/>
                <a:sym typeface="Fira Sans Condensed Light"/>
              </a:rPr>
              <a:t>  was tested, to verify that the skill starts when pronouncing the phrase "Alexa, open artificial ingenuity",, Stop, etc.).</a:t>
            </a:r>
          </a:p>
          <a:p>
            <a:pPr marL="0" lvl="0" indent="0" rtl="0">
              <a:spcBef>
                <a:spcPts val="0"/>
              </a:spcBef>
              <a:spcAft>
                <a:spcPts val="1600"/>
              </a:spcAft>
              <a:buNone/>
            </a:pPr>
            <a:r>
              <a:rPr lang="en-US" sz="2000" b="1" dirty="0">
                <a:solidFill>
                  <a:srgbClr val="F3F3F3"/>
                </a:solidFill>
                <a:latin typeface="Rajdhani"/>
                <a:cs typeface="Rajdhani"/>
                <a:sym typeface="Fira Sans Condensed Light"/>
              </a:rPr>
              <a:t>Integration tests:</a:t>
            </a:r>
            <a:r>
              <a:rPr lang="en-US" sz="1200" dirty="0">
                <a:solidFill>
                  <a:srgbClr val="F3F3F3"/>
                </a:solidFill>
                <a:latin typeface="Fira Sans Condensed Light"/>
                <a:ea typeface="Fira Sans Condensed Light"/>
                <a:cs typeface="Fira Sans Condensed Light"/>
                <a:sym typeface="Fira Sans Condensed Light"/>
              </a:rPr>
              <a:t> It was carried out to verify that the system works correctly, and this led us to implement the subsystem test, which verifies that all the content is correct.</a:t>
            </a:r>
            <a:endParaRPr sz="1200" dirty="0">
              <a:solidFill>
                <a:srgbClr val="F3F3F3"/>
              </a:solidFill>
              <a:latin typeface="Fira Sans Condensed Light"/>
              <a:ea typeface="Fira Sans Condensed Light"/>
              <a:cs typeface="Fira Sans Condensed Light"/>
              <a:sym typeface="Fira Sans Condensed Light"/>
            </a:endParaRPr>
          </a:p>
        </p:txBody>
      </p:sp>
      <p:grpSp>
        <p:nvGrpSpPr>
          <p:cNvPr id="2" name="Grupo 1">
            <a:extLst>
              <a:ext uri="{FF2B5EF4-FFF2-40B4-BE49-F238E27FC236}">
                <a16:creationId xmlns:a16="http://schemas.microsoft.com/office/drawing/2014/main" id="{38D33FCE-6F12-4936-9263-BE2BE897F58F}"/>
              </a:ext>
            </a:extLst>
          </p:cNvPr>
          <p:cNvGrpSpPr/>
          <p:nvPr/>
        </p:nvGrpSpPr>
        <p:grpSpPr>
          <a:xfrm>
            <a:off x="1132975" y="1227158"/>
            <a:ext cx="404880" cy="3406517"/>
            <a:chOff x="5713185" y="2265963"/>
            <a:chExt cx="138600" cy="1277075"/>
          </a:xfrm>
        </p:grpSpPr>
        <p:sp>
          <p:nvSpPr>
            <p:cNvPr id="1591" name="Google Shape;1591;p41"/>
            <p:cNvSpPr/>
            <p:nvPr/>
          </p:nvSpPr>
          <p:spPr>
            <a:xfrm>
              <a:off x="5713185" y="2265963"/>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5713185" y="3404438"/>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5" name="Google Shape;1595;p41"/>
            <p:cNvCxnSpPr>
              <a:cxnSpLocks/>
              <a:stCxn id="1591" idx="4"/>
              <a:endCxn id="1592" idx="0"/>
            </p:cNvCxnSpPr>
            <p:nvPr/>
          </p:nvCxnSpPr>
          <p:spPr>
            <a:xfrm>
              <a:off x="5782485" y="2404563"/>
              <a:ext cx="0" cy="999900"/>
            </a:xfrm>
            <a:prstGeom prst="straightConnector1">
              <a:avLst/>
            </a:prstGeom>
            <a:noFill/>
            <a:ln w="19050" cap="flat" cmpd="sng">
              <a:solidFill>
                <a:srgbClr val="F3F3F3"/>
              </a:solidFill>
              <a:prstDash val="solid"/>
              <a:round/>
              <a:headEnd type="none" w="med" len="med"/>
              <a:tailEnd type="none" w="med" len="med"/>
            </a:ln>
          </p:spPr>
        </p:cxnSp>
        <p:sp>
          <p:nvSpPr>
            <p:cNvPr id="1596" name="Google Shape;1596;p41"/>
            <p:cNvSpPr/>
            <p:nvPr/>
          </p:nvSpPr>
          <p:spPr>
            <a:xfrm>
              <a:off x="5749175" y="2301975"/>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5749175" y="3440475"/>
              <a:ext cx="66600" cy="666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Learned lessons </a:t>
            </a:r>
          </a:p>
        </p:txBody>
      </p:sp>
      <p:sp>
        <p:nvSpPr>
          <p:cNvPr id="1722" name="Google Shape;1722;p43"/>
          <p:cNvSpPr txBox="1">
            <a:spLocks noGrp="1"/>
          </p:cNvSpPr>
          <p:nvPr>
            <p:ph type="subTitle" idx="2"/>
          </p:nvPr>
        </p:nvSpPr>
        <p:spPr>
          <a:xfrm flipH="1">
            <a:off x="973340" y="1082525"/>
            <a:ext cx="6619488" cy="26585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1600" dirty="0"/>
          </a:p>
          <a:p>
            <a:pPr marL="0" lvl="0" indent="0" algn="l" rtl="0">
              <a:spcBef>
                <a:spcPts val="0"/>
              </a:spcBef>
              <a:spcAft>
                <a:spcPts val="0"/>
              </a:spcAft>
              <a:buNone/>
            </a:pPr>
            <a:r>
              <a:rPr lang="en-US" sz="1600" b="1" dirty="0"/>
              <a:t>• Responsibility and punctuality are very important to be able to achieve your goals.</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600" b="1" dirty="0"/>
              <a:t>• Keeping everything in order is very important.</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600" b="1" dirty="0"/>
              <a:t>• We can do more than we imagine.</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600" b="1" dirty="0"/>
              <a:t>• We have much potential.</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600" b="1" dirty="0"/>
              <a:t>• Doing a project with a methodology is easier than doing it without one</a:t>
            </a:r>
            <a:r>
              <a:rPr lang="en-US" b="1" dirty="0"/>
              <a:t>.</a:t>
            </a:r>
          </a:p>
        </p:txBody>
      </p:sp>
      <p:pic>
        <p:nvPicPr>
          <p:cNvPr id="35" name="Google Shape;1794;p47">
            <a:extLst>
              <a:ext uri="{FF2B5EF4-FFF2-40B4-BE49-F238E27FC236}">
                <a16:creationId xmlns:a16="http://schemas.microsoft.com/office/drawing/2014/main" id="{4F867A3E-97BA-497B-94FF-692373A360DA}"/>
              </a:ext>
            </a:extLst>
          </p:cNvPr>
          <p:cNvPicPr preferRelativeResize="0"/>
          <p:nvPr/>
        </p:nvPicPr>
        <p:blipFill rotWithShape="1">
          <a:blip r:embed="rId4">
            <a:alphaModFix/>
          </a:blip>
          <a:srcRect l="25302" r="25297"/>
          <a:stretch/>
        </p:blipFill>
        <p:spPr>
          <a:xfrm>
            <a:off x="6576178" y="1496291"/>
            <a:ext cx="2845450" cy="3240024"/>
          </a:xfrm>
          <a:prstGeom prst="rect">
            <a:avLst/>
          </a:prstGeom>
          <a:noFill/>
          <a:ln>
            <a:noFill/>
          </a:ln>
        </p:spPr>
      </p:pic>
      <p:pic>
        <p:nvPicPr>
          <p:cNvPr id="36" name="Google Shape;1793;p47">
            <a:extLst>
              <a:ext uri="{FF2B5EF4-FFF2-40B4-BE49-F238E27FC236}">
                <a16:creationId xmlns:a16="http://schemas.microsoft.com/office/drawing/2014/main" id="{72EE27C8-1FE8-429A-80C3-0085F2485B3F}"/>
              </a:ext>
            </a:extLst>
          </p:cNvPr>
          <p:cNvPicPr preferRelativeResize="0"/>
          <p:nvPr/>
        </p:nvPicPr>
        <p:blipFill>
          <a:blip r:embed="rId5">
            <a:alphaModFix/>
          </a:blip>
          <a:stretch>
            <a:fillRect/>
          </a:stretch>
        </p:blipFill>
        <p:spPr>
          <a:xfrm>
            <a:off x="973340" y="87307"/>
            <a:ext cx="1811424" cy="1082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20000" y="1208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Skills acquired </a:t>
            </a:r>
          </a:p>
        </p:txBody>
      </p:sp>
      <p:sp>
        <p:nvSpPr>
          <p:cNvPr id="1722" name="Google Shape;1722;p43"/>
          <p:cNvSpPr txBox="1">
            <a:spLocks noGrp="1"/>
          </p:cNvSpPr>
          <p:nvPr>
            <p:ph type="subTitle" idx="2"/>
          </p:nvPr>
        </p:nvSpPr>
        <p:spPr>
          <a:xfrm flipH="1">
            <a:off x="568035" y="693535"/>
            <a:ext cx="6885411" cy="39401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  Analyses the software engineering development as a professional discipline </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600" b="1" dirty="0"/>
              <a:t>• Analyses the software engineer profile based on the curricular models </a:t>
            </a:r>
          </a:p>
          <a:p>
            <a:pPr marL="0" lvl="0" indent="0" rtl="0">
              <a:spcBef>
                <a:spcPts val="0"/>
              </a:spcBef>
              <a:spcAft>
                <a:spcPts val="0"/>
              </a:spcAft>
              <a:buNone/>
            </a:pPr>
            <a:r>
              <a:rPr lang="en-US" sz="1600" b="1" dirty="0"/>
              <a:t>	</a:t>
            </a:r>
          </a:p>
          <a:p>
            <a:pPr marL="0" lvl="0" indent="0" algn="l" rtl="0">
              <a:spcBef>
                <a:spcPts val="0"/>
              </a:spcBef>
              <a:spcAft>
                <a:spcPts val="0"/>
              </a:spcAft>
              <a:buNone/>
            </a:pPr>
            <a:r>
              <a:rPr lang="en-US" sz="1600" b="1" dirty="0"/>
              <a:t>• Analyses the principal methods, technics, procedures, used in the development phases</a:t>
            </a:r>
          </a:p>
          <a:p>
            <a:pPr marL="0" lvl="0" indent="0" algn="l" rtl="0">
              <a:spcBef>
                <a:spcPts val="0"/>
              </a:spcBef>
              <a:spcAft>
                <a:spcPts val="0"/>
              </a:spcAft>
              <a:buNone/>
            </a:pPr>
            <a:r>
              <a:rPr lang="en-US" sz="1600" b="1" dirty="0"/>
              <a:t>  </a:t>
            </a:r>
          </a:p>
          <a:p>
            <a:pPr marL="0" lvl="0" indent="0" algn="l" rtl="0">
              <a:spcBef>
                <a:spcPts val="0"/>
              </a:spcBef>
              <a:spcAft>
                <a:spcPts val="0"/>
              </a:spcAft>
              <a:buNone/>
            </a:pPr>
            <a:r>
              <a:rPr lang="en-US" sz="1600" b="1" dirty="0"/>
              <a:t>• Discriminates the software life cycle model at the start of a project </a:t>
            </a:r>
          </a:p>
          <a:p>
            <a:pPr marL="0" lvl="0" indent="0" algn="l" rtl="0">
              <a:spcBef>
                <a:spcPts val="0"/>
              </a:spcBef>
              <a:spcAft>
                <a:spcPts val="0"/>
              </a:spcAft>
              <a:buNone/>
            </a:pPr>
            <a:r>
              <a:rPr lang="en-US" sz="1600" b="1" dirty="0"/>
              <a:t> </a:t>
            </a:r>
          </a:p>
          <a:p>
            <a:pPr marL="0" lvl="0" indent="0" algn="l" rtl="0">
              <a:spcBef>
                <a:spcPts val="0"/>
              </a:spcBef>
              <a:spcAft>
                <a:spcPts val="0"/>
              </a:spcAft>
              <a:buNone/>
            </a:pPr>
            <a:r>
              <a:rPr lang="en-US" sz="1600" b="1" dirty="0"/>
              <a:t>• Identifies the human factors that contribute to the success or failure of the software processes </a:t>
            </a:r>
          </a:p>
          <a:p>
            <a:pPr marL="0" lvl="0" indent="0" rtl="0">
              <a:spcBef>
                <a:spcPts val="0"/>
              </a:spcBef>
              <a:spcAft>
                <a:spcPts val="0"/>
              </a:spcAft>
              <a:buNone/>
            </a:pPr>
            <a:endParaRPr lang="en-US" b="1" dirty="0"/>
          </a:p>
        </p:txBody>
      </p:sp>
      <p:grpSp>
        <p:nvGrpSpPr>
          <p:cNvPr id="6" name="Google Shape;9258;p55">
            <a:extLst>
              <a:ext uri="{FF2B5EF4-FFF2-40B4-BE49-F238E27FC236}">
                <a16:creationId xmlns:a16="http://schemas.microsoft.com/office/drawing/2014/main" id="{F54A2883-50FB-4D01-9E08-22ABDD7EC5DD}"/>
              </a:ext>
            </a:extLst>
          </p:cNvPr>
          <p:cNvGrpSpPr/>
          <p:nvPr/>
        </p:nvGrpSpPr>
        <p:grpSpPr>
          <a:xfrm>
            <a:off x="7005711" y="693535"/>
            <a:ext cx="1985453" cy="1137158"/>
            <a:chOff x="3913765" y="3641905"/>
            <a:chExt cx="1522805" cy="750560"/>
          </a:xfrm>
        </p:grpSpPr>
        <p:grpSp>
          <p:nvGrpSpPr>
            <p:cNvPr id="7" name="Google Shape;9259;p55">
              <a:extLst>
                <a:ext uri="{FF2B5EF4-FFF2-40B4-BE49-F238E27FC236}">
                  <a16:creationId xmlns:a16="http://schemas.microsoft.com/office/drawing/2014/main" id="{485B958C-F39D-4483-B4AC-450210F47C95}"/>
                </a:ext>
              </a:extLst>
            </p:cNvPr>
            <p:cNvGrpSpPr/>
            <p:nvPr/>
          </p:nvGrpSpPr>
          <p:grpSpPr>
            <a:xfrm>
              <a:off x="3913765" y="3997002"/>
              <a:ext cx="1522805" cy="395463"/>
              <a:chOff x="3913765" y="3997002"/>
              <a:chExt cx="1522805" cy="395463"/>
            </a:xfrm>
          </p:grpSpPr>
          <p:grpSp>
            <p:nvGrpSpPr>
              <p:cNvPr id="13" name="Google Shape;9260;p55">
                <a:extLst>
                  <a:ext uri="{FF2B5EF4-FFF2-40B4-BE49-F238E27FC236}">
                    <a16:creationId xmlns:a16="http://schemas.microsoft.com/office/drawing/2014/main" id="{1D690114-434F-423A-9331-A328B5D8D7C9}"/>
                  </a:ext>
                </a:extLst>
              </p:cNvPr>
              <p:cNvGrpSpPr/>
              <p:nvPr/>
            </p:nvGrpSpPr>
            <p:grpSpPr>
              <a:xfrm>
                <a:off x="3913765" y="4138659"/>
                <a:ext cx="507602" cy="253806"/>
                <a:chOff x="3913765" y="4138659"/>
                <a:chExt cx="507602" cy="253806"/>
              </a:xfrm>
            </p:grpSpPr>
            <p:sp>
              <p:nvSpPr>
                <p:cNvPr id="20" name="Google Shape;9261;p55">
                  <a:extLst>
                    <a:ext uri="{FF2B5EF4-FFF2-40B4-BE49-F238E27FC236}">
                      <a16:creationId xmlns:a16="http://schemas.microsoft.com/office/drawing/2014/main" id="{9071FF7B-6BA4-4D53-AFC0-85EDE5E6652C}"/>
                    </a:ext>
                  </a:extLst>
                </p:cNvPr>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62;p55">
                  <a:extLst>
                    <a:ext uri="{FF2B5EF4-FFF2-40B4-BE49-F238E27FC236}">
                      <a16:creationId xmlns:a16="http://schemas.microsoft.com/office/drawing/2014/main" id="{C572F1C8-8F85-43F8-B685-D257F6D89A22}"/>
                    </a:ext>
                  </a:extLst>
                </p:cNvPr>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4" name="Google Shape;9263;p55">
                <a:extLst>
                  <a:ext uri="{FF2B5EF4-FFF2-40B4-BE49-F238E27FC236}">
                    <a16:creationId xmlns:a16="http://schemas.microsoft.com/office/drawing/2014/main" id="{CD8CE5F1-5241-44B4-9AD3-29E6795B6719}"/>
                  </a:ext>
                </a:extLst>
              </p:cNvPr>
              <p:cNvGrpSpPr/>
              <p:nvPr/>
            </p:nvGrpSpPr>
            <p:grpSpPr>
              <a:xfrm>
                <a:off x="4421361" y="3997002"/>
                <a:ext cx="507618" cy="395463"/>
                <a:chOff x="4421361" y="3997002"/>
                <a:chExt cx="507618" cy="395463"/>
              </a:xfrm>
            </p:grpSpPr>
            <p:sp>
              <p:nvSpPr>
                <p:cNvPr id="18" name="Google Shape;9264;p55">
                  <a:extLst>
                    <a:ext uri="{FF2B5EF4-FFF2-40B4-BE49-F238E27FC236}">
                      <a16:creationId xmlns:a16="http://schemas.microsoft.com/office/drawing/2014/main" id="{13CB050F-C6A2-4C88-B55B-42E26DBF2D48}"/>
                    </a:ext>
                  </a:extLst>
                </p:cNvPr>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65;p55">
                  <a:extLst>
                    <a:ext uri="{FF2B5EF4-FFF2-40B4-BE49-F238E27FC236}">
                      <a16:creationId xmlns:a16="http://schemas.microsoft.com/office/drawing/2014/main" id="{8519D408-A13B-488D-A6E3-578F672E7CF0}"/>
                    </a:ext>
                  </a:extLst>
                </p:cNvPr>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266;p55">
                <a:extLst>
                  <a:ext uri="{FF2B5EF4-FFF2-40B4-BE49-F238E27FC236}">
                    <a16:creationId xmlns:a16="http://schemas.microsoft.com/office/drawing/2014/main" id="{EB28AD40-9ECA-4F85-822C-556E6684D96A}"/>
                  </a:ext>
                </a:extLst>
              </p:cNvPr>
              <p:cNvGrpSpPr/>
              <p:nvPr/>
            </p:nvGrpSpPr>
            <p:grpSpPr>
              <a:xfrm>
                <a:off x="4928973" y="4189418"/>
                <a:ext cx="507596" cy="203047"/>
                <a:chOff x="4928973" y="4189418"/>
                <a:chExt cx="507596" cy="203047"/>
              </a:xfrm>
            </p:grpSpPr>
            <p:sp>
              <p:nvSpPr>
                <p:cNvPr id="16" name="Google Shape;9267;p55">
                  <a:extLst>
                    <a:ext uri="{FF2B5EF4-FFF2-40B4-BE49-F238E27FC236}">
                      <a16:creationId xmlns:a16="http://schemas.microsoft.com/office/drawing/2014/main" id="{CBA28F6C-9721-446A-B824-2A103A2668CD}"/>
                    </a:ext>
                  </a:extLst>
                </p:cNvPr>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68;p55">
                  <a:extLst>
                    <a:ext uri="{FF2B5EF4-FFF2-40B4-BE49-F238E27FC236}">
                      <a16:creationId xmlns:a16="http://schemas.microsoft.com/office/drawing/2014/main" id="{76EF52F5-FCD9-4200-94C3-C706CE2D5254}"/>
                    </a:ext>
                  </a:extLst>
                </p:cNvPr>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9269;p55">
              <a:extLst>
                <a:ext uri="{FF2B5EF4-FFF2-40B4-BE49-F238E27FC236}">
                  <a16:creationId xmlns:a16="http://schemas.microsoft.com/office/drawing/2014/main" id="{76A98567-3D1E-460C-8742-C7C658A256CB}"/>
                </a:ext>
              </a:extLst>
            </p:cNvPr>
            <p:cNvGrpSpPr/>
            <p:nvPr/>
          </p:nvGrpSpPr>
          <p:grpSpPr>
            <a:xfrm>
              <a:off x="4482186" y="3641905"/>
              <a:ext cx="397605" cy="349784"/>
              <a:chOff x="2906375" y="1159725"/>
              <a:chExt cx="1860575" cy="1636800"/>
            </a:xfrm>
          </p:grpSpPr>
          <p:sp>
            <p:nvSpPr>
              <p:cNvPr id="9" name="Google Shape;9270;p55">
                <a:extLst>
                  <a:ext uri="{FF2B5EF4-FFF2-40B4-BE49-F238E27FC236}">
                    <a16:creationId xmlns:a16="http://schemas.microsoft.com/office/drawing/2014/main" id="{2B4E3A27-C8E1-4365-AEEB-EFD15466D996}"/>
                  </a:ext>
                </a:extLst>
              </p:cNvPr>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71;p55">
                <a:extLst>
                  <a:ext uri="{FF2B5EF4-FFF2-40B4-BE49-F238E27FC236}">
                    <a16:creationId xmlns:a16="http://schemas.microsoft.com/office/drawing/2014/main" id="{C1D84225-4B5A-4F6F-9FB5-72BFA3E402D1}"/>
                  </a:ext>
                </a:extLst>
              </p:cNvPr>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72;p55">
                <a:extLst>
                  <a:ext uri="{FF2B5EF4-FFF2-40B4-BE49-F238E27FC236}">
                    <a16:creationId xmlns:a16="http://schemas.microsoft.com/office/drawing/2014/main" id="{0B91BCB6-637C-45F0-91D2-240E0A89872B}"/>
                  </a:ext>
                </a:extLst>
              </p:cNvPr>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73;p55">
                <a:extLst>
                  <a:ext uri="{FF2B5EF4-FFF2-40B4-BE49-F238E27FC236}">
                    <a16:creationId xmlns:a16="http://schemas.microsoft.com/office/drawing/2014/main" id="{59EBABC1-91F9-46AC-947C-659B28DBD7CA}"/>
                  </a:ext>
                </a:extLst>
              </p:cNvPr>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36947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upo 199">
            <a:extLst>
              <a:ext uri="{FF2B5EF4-FFF2-40B4-BE49-F238E27FC236}">
                <a16:creationId xmlns:a16="http://schemas.microsoft.com/office/drawing/2014/main" id="{1CF22E1E-C351-4E5E-B5FE-3DEECC9EC2D3}"/>
              </a:ext>
            </a:extLst>
          </p:cNvPr>
          <p:cNvGrpSpPr/>
          <p:nvPr/>
        </p:nvGrpSpPr>
        <p:grpSpPr>
          <a:xfrm>
            <a:off x="2478761" y="100368"/>
            <a:ext cx="3885158" cy="1172044"/>
            <a:chOff x="2478761" y="100368"/>
            <a:chExt cx="3885158" cy="1172044"/>
          </a:xfrm>
        </p:grpSpPr>
        <p:grpSp>
          <p:nvGrpSpPr>
            <p:cNvPr id="56" name="Google Shape;1896;p51">
              <a:extLst>
                <a:ext uri="{FF2B5EF4-FFF2-40B4-BE49-F238E27FC236}">
                  <a16:creationId xmlns:a16="http://schemas.microsoft.com/office/drawing/2014/main" id="{622071AE-D537-4BF7-865A-53A6BB76DF1B}"/>
                </a:ext>
              </a:extLst>
            </p:cNvPr>
            <p:cNvGrpSpPr/>
            <p:nvPr/>
          </p:nvGrpSpPr>
          <p:grpSpPr>
            <a:xfrm>
              <a:off x="2478761" y="100368"/>
              <a:ext cx="3885158" cy="1172044"/>
              <a:chOff x="4411970" y="4340222"/>
              <a:chExt cx="779467" cy="242683"/>
            </a:xfrm>
          </p:grpSpPr>
          <p:sp>
            <p:nvSpPr>
              <p:cNvPr id="57" name="Google Shape;1897;p51">
                <a:extLst>
                  <a:ext uri="{FF2B5EF4-FFF2-40B4-BE49-F238E27FC236}">
                    <a16:creationId xmlns:a16="http://schemas.microsoft.com/office/drawing/2014/main" id="{23AA74B1-2759-44B9-874A-4FF9697CFE82}"/>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98;p51">
                <a:extLst>
                  <a:ext uri="{FF2B5EF4-FFF2-40B4-BE49-F238E27FC236}">
                    <a16:creationId xmlns:a16="http://schemas.microsoft.com/office/drawing/2014/main" id="{55BB15B2-708E-4500-92C7-2FDE120ED47A}"/>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99;p51">
                <a:extLst>
                  <a:ext uri="{FF2B5EF4-FFF2-40B4-BE49-F238E27FC236}">
                    <a16:creationId xmlns:a16="http://schemas.microsoft.com/office/drawing/2014/main" id="{1CD19533-B5C6-4319-ADC4-C88DE9B4278B}"/>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925;p51">
              <a:extLst>
                <a:ext uri="{FF2B5EF4-FFF2-40B4-BE49-F238E27FC236}">
                  <a16:creationId xmlns:a16="http://schemas.microsoft.com/office/drawing/2014/main" id="{DEFA5351-771C-43DA-92EF-D9CB84E26C87}"/>
                </a:ext>
              </a:extLst>
            </p:cNvPr>
            <p:cNvGrpSpPr/>
            <p:nvPr/>
          </p:nvGrpSpPr>
          <p:grpSpPr>
            <a:xfrm>
              <a:off x="2649314" y="264303"/>
              <a:ext cx="865594" cy="844444"/>
              <a:chOff x="5080188" y="927900"/>
              <a:chExt cx="961200" cy="961200"/>
            </a:xfrm>
          </p:grpSpPr>
          <p:sp>
            <p:nvSpPr>
              <p:cNvPr id="130" name="Google Shape;1926;p51">
                <a:extLst>
                  <a:ext uri="{FF2B5EF4-FFF2-40B4-BE49-F238E27FC236}">
                    <a16:creationId xmlns:a16="http://schemas.microsoft.com/office/drawing/2014/main" id="{0991FF7C-2C2D-4AE1-AE3D-7E846F935673}"/>
                  </a:ext>
                </a:extLst>
              </p:cNvPr>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27;p51">
                <a:extLst>
                  <a:ext uri="{FF2B5EF4-FFF2-40B4-BE49-F238E27FC236}">
                    <a16:creationId xmlns:a16="http://schemas.microsoft.com/office/drawing/2014/main" id="{DFDA2103-B76B-47B8-8C01-03DF68FB89AE}"/>
                  </a:ext>
                </a:extLst>
              </p:cNvPr>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28;p51">
                <a:extLst>
                  <a:ext uri="{FF2B5EF4-FFF2-40B4-BE49-F238E27FC236}">
                    <a16:creationId xmlns:a16="http://schemas.microsoft.com/office/drawing/2014/main" id="{92186696-4D10-4D2D-A8F2-2D02586332D7}"/>
                  </a:ext>
                </a:extLst>
              </p:cNvPr>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29;p51">
                <a:extLst>
                  <a:ext uri="{FF2B5EF4-FFF2-40B4-BE49-F238E27FC236}">
                    <a16:creationId xmlns:a16="http://schemas.microsoft.com/office/drawing/2014/main" id="{2C9979E2-BE26-4860-B0F0-D048EDC36742}"/>
                  </a:ext>
                </a:extLst>
              </p:cNvPr>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30;p51">
                <a:extLst>
                  <a:ext uri="{FF2B5EF4-FFF2-40B4-BE49-F238E27FC236}">
                    <a16:creationId xmlns:a16="http://schemas.microsoft.com/office/drawing/2014/main" id="{7E2EA5F4-E74D-4B5B-A21C-8AC43C2094BC}"/>
                  </a:ext>
                </a:extLst>
              </p:cNvPr>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31;p51">
                <a:extLst>
                  <a:ext uri="{FF2B5EF4-FFF2-40B4-BE49-F238E27FC236}">
                    <a16:creationId xmlns:a16="http://schemas.microsoft.com/office/drawing/2014/main" id="{D2AC7EBA-6404-4226-850E-2FEDDEF12C43}"/>
                  </a:ext>
                </a:extLst>
              </p:cNvPr>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32;p51">
                <a:extLst>
                  <a:ext uri="{FF2B5EF4-FFF2-40B4-BE49-F238E27FC236}">
                    <a16:creationId xmlns:a16="http://schemas.microsoft.com/office/drawing/2014/main" id="{EE00988D-9A0C-4687-B372-C678C5A26D61}"/>
                  </a:ext>
                </a:extLst>
              </p:cNvPr>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33;p51">
                <a:extLst>
                  <a:ext uri="{FF2B5EF4-FFF2-40B4-BE49-F238E27FC236}">
                    <a16:creationId xmlns:a16="http://schemas.microsoft.com/office/drawing/2014/main" id="{21787B67-4B84-4988-A656-7B3DDB52F6EF}"/>
                  </a:ext>
                </a:extLst>
              </p:cNvPr>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8" name="Google Shape;409;p37">
            <a:extLst>
              <a:ext uri="{FF2B5EF4-FFF2-40B4-BE49-F238E27FC236}">
                <a16:creationId xmlns:a16="http://schemas.microsoft.com/office/drawing/2014/main" id="{AA93CFFB-6184-4F5B-B75A-923BC0AA56CC}"/>
              </a:ext>
            </a:extLst>
          </p:cNvPr>
          <p:cNvSpPr txBox="1">
            <a:spLocks noGrp="1"/>
          </p:cNvSpPr>
          <p:nvPr>
            <p:ph type="title"/>
          </p:nvPr>
        </p:nvSpPr>
        <p:spPr>
          <a:xfrm>
            <a:off x="3448927" y="530195"/>
            <a:ext cx="2867061" cy="5056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OUR TEAM</a:t>
            </a:r>
            <a:endParaRPr sz="4000" dirty="0"/>
          </a:p>
        </p:txBody>
      </p:sp>
      <p:grpSp>
        <p:nvGrpSpPr>
          <p:cNvPr id="201" name="Grupo 200">
            <a:extLst>
              <a:ext uri="{FF2B5EF4-FFF2-40B4-BE49-F238E27FC236}">
                <a16:creationId xmlns:a16="http://schemas.microsoft.com/office/drawing/2014/main" id="{B11922DF-FBB5-4B80-AFF8-85D057FF74B3}"/>
              </a:ext>
            </a:extLst>
          </p:cNvPr>
          <p:cNvGrpSpPr/>
          <p:nvPr/>
        </p:nvGrpSpPr>
        <p:grpSpPr>
          <a:xfrm>
            <a:off x="110829" y="204498"/>
            <a:ext cx="2282194" cy="3154785"/>
            <a:chOff x="110829" y="204498"/>
            <a:chExt cx="2282194" cy="3154785"/>
          </a:xfrm>
        </p:grpSpPr>
        <p:grpSp>
          <p:nvGrpSpPr>
            <p:cNvPr id="195" name="Grupo 194">
              <a:extLst>
                <a:ext uri="{FF2B5EF4-FFF2-40B4-BE49-F238E27FC236}">
                  <a16:creationId xmlns:a16="http://schemas.microsoft.com/office/drawing/2014/main" id="{C023A160-5196-4DAB-97BE-66FE68AD0A42}"/>
                </a:ext>
              </a:extLst>
            </p:cNvPr>
            <p:cNvGrpSpPr/>
            <p:nvPr/>
          </p:nvGrpSpPr>
          <p:grpSpPr>
            <a:xfrm>
              <a:off x="110829" y="204498"/>
              <a:ext cx="2282194" cy="3154785"/>
              <a:chOff x="110829" y="204498"/>
              <a:chExt cx="2282194" cy="3154785"/>
            </a:xfrm>
          </p:grpSpPr>
          <p:sp>
            <p:nvSpPr>
              <p:cNvPr id="3" name="Google Shape;404;p37">
                <a:extLst>
                  <a:ext uri="{FF2B5EF4-FFF2-40B4-BE49-F238E27FC236}">
                    <a16:creationId xmlns:a16="http://schemas.microsoft.com/office/drawing/2014/main" id="{DA4159F3-57E9-46CF-BE0A-01A3E8F2FEB4}"/>
                  </a:ext>
                </a:extLst>
              </p:cNvPr>
              <p:cNvSpPr txBox="1">
                <a:spLocks/>
              </p:cNvSpPr>
              <p:nvPr/>
            </p:nvSpPr>
            <p:spPr>
              <a:xfrm>
                <a:off x="515767" y="2019367"/>
                <a:ext cx="1457700" cy="54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600" b="1" dirty="0" err="1">
                    <a:solidFill>
                      <a:schemeClr val="tx2"/>
                    </a:solidFill>
                  </a:rPr>
                  <a:t>Product</a:t>
                </a:r>
                <a:r>
                  <a:rPr lang="es-MX" sz="1600" b="1" dirty="0">
                    <a:solidFill>
                      <a:schemeClr val="tx2"/>
                    </a:solidFill>
                  </a:rPr>
                  <a:t> </a:t>
                </a:r>
                <a:r>
                  <a:rPr lang="es-MX" sz="1600" b="1" dirty="0" err="1">
                    <a:solidFill>
                      <a:schemeClr val="tx2"/>
                    </a:solidFill>
                  </a:rPr>
                  <a:t>Owner</a:t>
                </a:r>
                <a:endParaRPr lang="es-MX" sz="1600" dirty="0">
                  <a:solidFill>
                    <a:schemeClr val="tx2"/>
                  </a:solidFill>
                </a:endParaRPr>
              </a:p>
            </p:txBody>
          </p:sp>
          <p:sp>
            <p:nvSpPr>
              <p:cNvPr id="6" name="Google Shape;407;p37">
                <a:extLst>
                  <a:ext uri="{FF2B5EF4-FFF2-40B4-BE49-F238E27FC236}">
                    <a16:creationId xmlns:a16="http://schemas.microsoft.com/office/drawing/2014/main" id="{376DF038-5115-4764-A3CA-535530D55E18}"/>
                  </a:ext>
                </a:extLst>
              </p:cNvPr>
              <p:cNvSpPr txBox="1">
                <a:spLocks/>
              </p:cNvSpPr>
              <p:nvPr/>
            </p:nvSpPr>
            <p:spPr>
              <a:xfrm>
                <a:off x="569466" y="2409183"/>
                <a:ext cx="1429936" cy="950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dirty="0">
                    <a:solidFill>
                      <a:srgbClr val="FFFFFF"/>
                    </a:solidFill>
                    <a:latin typeface="Posterama" panose="020B0502040204020203" pitchFamily="34" charset="0"/>
                    <a:ea typeface="Roboto Condensed Light"/>
                    <a:cs typeface="Posterama" panose="020B0502040204020203" pitchFamily="34" charset="0"/>
                    <a:sym typeface="Roboto Condensed Light"/>
                  </a:rPr>
                  <a:t>Daniel Pliego Vega</a:t>
                </a:r>
                <a:endParaRPr lang="en-US" dirty="0">
                  <a:solidFill>
                    <a:srgbClr val="FFFFFF"/>
                  </a:solidFill>
                  <a:latin typeface="Posterama" panose="020B0502040204020203" pitchFamily="34" charset="0"/>
                  <a:ea typeface="Roboto Condensed Light"/>
                  <a:cs typeface="Posterama" panose="020B0502040204020203" pitchFamily="34" charset="0"/>
                  <a:sym typeface="Roboto Condensed Light"/>
                </a:endParaRPr>
              </a:p>
            </p:txBody>
          </p:sp>
          <p:grpSp>
            <p:nvGrpSpPr>
              <p:cNvPr id="171" name="Grupo 170">
                <a:extLst>
                  <a:ext uri="{FF2B5EF4-FFF2-40B4-BE49-F238E27FC236}">
                    <a16:creationId xmlns:a16="http://schemas.microsoft.com/office/drawing/2014/main" id="{1F9F9FF5-18EB-4AB1-9759-5B969B24CABF}"/>
                  </a:ext>
                </a:extLst>
              </p:cNvPr>
              <p:cNvGrpSpPr/>
              <p:nvPr/>
            </p:nvGrpSpPr>
            <p:grpSpPr>
              <a:xfrm>
                <a:off x="110829" y="204498"/>
                <a:ext cx="2282194" cy="3023518"/>
                <a:chOff x="110829" y="204498"/>
                <a:chExt cx="2282194" cy="3023518"/>
              </a:xfrm>
            </p:grpSpPr>
            <p:sp>
              <p:nvSpPr>
                <p:cNvPr id="154" name="Google Shape;1895;p51">
                  <a:extLst>
                    <a:ext uri="{FF2B5EF4-FFF2-40B4-BE49-F238E27FC236}">
                      <a16:creationId xmlns:a16="http://schemas.microsoft.com/office/drawing/2014/main" id="{9139317C-466B-42FA-BC14-7270FFAAA064}"/>
                    </a:ext>
                  </a:extLst>
                </p:cNvPr>
                <p:cNvSpPr/>
                <p:nvPr/>
              </p:nvSpPr>
              <p:spPr>
                <a:xfrm rot="5400000">
                  <a:off x="223702" y="1424519"/>
                  <a:ext cx="2123556" cy="1483438"/>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 name="Grupo 59">
                  <a:extLst>
                    <a:ext uri="{FF2B5EF4-FFF2-40B4-BE49-F238E27FC236}">
                      <a16:creationId xmlns:a16="http://schemas.microsoft.com/office/drawing/2014/main" id="{26121C7D-1BE7-4B96-8C1F-C6C38CD9FF0B}"/>
                    </a:ext>
                  </a:extLst>
                </p:cNvPr>
                <p:cNvGrpSpPr/>
                <p:nvPr/>
              </p:nvGrpSpPr>
              <p:grpSpPr>
                <a:xfrm>
                  <a:off x="110829" y="204498"/>
                  <a:ext cx="2282194" cy="2051067"/>
                  <a:chOff x="157509" y="1354667"/>
                  <a:chExt cx="2090616" cy="1924942"/>
                </a:xfrm>
              </p:grpSpPr>
              <p:grpSp>
                <p:nvGrpSpPr>
                  <p:cNvPr id="15" name="Google Shape;9334;p55">
                    <a:extLst>
                      <a:ext uri="{FF2B5EF4-FFF2-40B4-BE49-F238E27FC236}">
                        <a16:creationId xmlns:a16="http://schemas.microsoft.com/office/drawing/2014/main" id="{D1D22BAA-1933-48D7-AE81-9450480AC59F}"/>
                      </a:ext>
                    </a:extLst>
                  </p:cNvPr>
                  <p:cNvGrpSpPr/>
                  <p:nvPr/>
                </p:nvGrpSpPr>
                <p:grpSpPr>
                  <a:xfrm>
                    <a:off x="157509" y="1354667"/>
                    <a:ext cx="2090616" cy="1924942"/>
                    <a:chOff x="649648" y="271400"/>
                    <a:chExt cx="6215377" cy="5455143"/>
                  </a:xfrm>
                </p:grpSpPr>
                <p:sp>
                  <p:nvSpPr>
                    <p:cNvPr id="16" name="Google Shape;9335;p55">
                      <a:extLst>
                        <a:ext uri="{FF2B5EF4-FFF2-40B4-BE49-F238E27FC236}">
                          <a16:creationId xmlns:a16="http://schemas.microsoft.com/office/drawing/2014/main" id="{53D7DE12-B4AC-4050-920A-E082027F3455}"/>
                        </a:ext>
                      </a:extLst>
                    </p:cNvPr>
                    <p:cNvSpPr/>
                    <p:nvPr/>
                  </p:nvSpPr>
                  <p:spPr>
                    <a:xfrm>
                      <a:off x="2641907" y="3717592"/>
                      <a:ext cx="3573900" cy="2008951"/>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36;p55">
                      <a:extLst>
                        <a:ext uri="{FF2B5EF4-FFF2-40B4-BE49-F238E27FC236}">
                          <a16:creationId xmlns:a16="http://schemas.microsoft.com/office/drawing/2014/main" id="{CB4317EA-0FB8-4991-9CEC-FB34E249FC8D}"/>
                        </a:ext>
                      </a:extLst>
                    </p:cNvPr>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37;p55">
                      <a:extLst>
                        <a:ext uri="{FF2B5EF4-FFF2-40B4-BE49-F238E27FC236}">
                          <a16:creationId xmlns:a16="http://schemas.microsoft.com/office/drawing/2014/main" id="{958AAC20-B87A-4112-9727-F6DA009E8056}"/>
                        </a:ext>
                      </a:extLst>
                    </p:cNvPr>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38;p55">
                      <a:extLst>
                        <a:ext uri="{FF2B5EF4-FFF2-40B4-BE49-F238E27FC236}">
                          <a16:creationId xmlns:a16="http://schemas.microsoft.com/office/drawing/2014/main" id="{ADBC4CB4-3734-4B79-A857-D798B4EB70D6}"/>
                        </a:ext>
                      </a:extLst>
                    </p:cNvPr>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39;p55">
                      <a:extLst>
                        <a:ext uri="{FF2B5EF4-FFF2-40B4-BE49-F238E27FC236}">
                          <a16:creationId xmlns:a16="http://schemas.microsoft.com/office/drawing/2014/main" id="{0CA6EFD8-5D6F-4224-810A-093577971116}"/>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40;p55">
                      <a:extLst>
                        <a:ext uri="{FF2B5EF4-FFF2-40B4-BE49-F238E27FC236}">
                          <a16:creationId xmlns:a16="http://schemas.microsoft.com/office/drawing/2014/main" id="{BF96FF13-1823-4A2B-A57C-734D415D9E91}"/>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41;p55">
                      <a:extLst>
                        <a:ext uri="{FF2B5EF4-FFF2-40B4-BE49-F238E27FC236}">
                          <a16:creationId xmlns:a16="http://schemas.microsoft.com/office/drawing/2014/main" id="{ED4C3776-E7C1-4043-9D1E-2FD61545188E}"/>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42;p55">
                      <a:extLst>
                        <a:ext uri="{FF2B5EF4-FFF2-40B4-BE49-F238E27FC236}">
                          <a16:creationId xmlns:a16="http://schemas.microsoft.com/office/drawing/2014/main" id="{B742D27F-3CBD-4945-8EBB-6F3E41251113}"/>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43;p55">
                      <a:extLst>
                        <a:ext uri="{FF2B5EF4-FFF2-40B4-BE49-F238E27FC236}">
                          <a16:creationId xmlns:a16="http://schemas.microsoft.com/office/drawing/2014/main" id="{E8E84C0F-8416-4722-BDF8-D21ECAFD77B1}"/>
                        </a:ext>
                      </a:extLst>
                    </p:cNvPr>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44;p55">
                      <a:extLst>
                        <a:ext uri="{FF2B5EF4-FFF2-40B4-BE49-F238E27FC236}">
                          <a16:creationId xmlns:a16="http://schemas.microsoft.com/office/drawing/2014/main" id="{ADA96BD9-130F-4389-ACB2-DE32466C411C}"/>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45;p55">
                      <a:extLst>
                        <a:ext uri="{FF2B5EF4-FFF2-40B4-BE49-F238E27FC236}">
                          <a16:creationId xmlns:a16="http://schemas.microsoft.com/office/drawing/2014/main" id="{070750D6-8F9E-4867-B279-575D4C1CFB6F}"/>
                        </a:ext>
                      </a:extLst>
                    </p:cNvPr>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46;p55">
                      <a:extLst>
                        <a:ext uri="{FF2B5EF4-FFF2-40B4-BE49-F238E27FC236}">
                          <a16:creationId xmlns:a16="http://schemas.microsoft.com/office/drawing/2014/main" id="{ED3AAFAF-581C-4753-A8A1-A4330CF87913}"/>
                        </a:ext>
                      </a:extLst>
                    </p:cNvPr>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426;p37">
                    <a:extLst>
                      <a:ext uri="{FF2B5EF4-FFF2-40B4-BE49-F238E27FC236}">
                        <a16:creationId xmlns:a16="http://schemas.microsoft.com/office/drawing/2014/main" id="{A2A1AE28-E4EC-4796-9236-AB307681CF40}"/>
                      </a:ext>
                    </a:extLst>
                  </p:cNvPr>
                  <p:cNvSpPr/>
                  <p:nvPr/>
                </p:nvSpPr>
                <p:spPr>
                  <a:xfrm>
                    <a:off x="551466" y="1580825"/>
                    <a:ext cx="1349593" cy="1341539"/>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28575" cap="flat"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2290" name="Picture 2">
              <a:extLst>
                <a:ext uri="{FF2B5EF4-FFF2-40B4-BE49-F238E27FC236}">
                  <a16:creationId xmlns:a16="http://schemas.microsoft.com/office/drawing/2014/main" id="{6AD00C07-0517-4A13-9C80-56B4B7DB6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60" y="445655"/>
              <a:ext cx="1475700" cy="14757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202" name="Grupo 201">
            <a:extLst>
              <a:ext uri="{FF2B5EF4-FFF2-40B4-BE49-F238E27FC236}">
                <a16:creationId xmlns:a16="http://schemas.microsoft.com/office/drawing/2014/main" id="{F5CB4BF5-80E7-46C9-91A4-187F6D757E50}"/>
              </a:ext>
            </a:extLst>
          </p:cNvPr>
          <p:cNvGrpSpPr/>
          <p:nvPr/>
        </p:nvGrpSpPr>
        <p:grpSpPr>
          <a:xfrm>
            <a:off x="6658521" y="198978"/>
            <a:ext cx="2282194" cy="3145898"/>
            <a:chOff x="6658521" y="198978"/>
            <a:chExt cx="2282194" cy="3145898"/>
          </a:xfrm>
        </p:grpSpPr>
        <p:grpSp>
          <p:nvGrpSpPr>
            <p:cNvPr id="196" name="Grupo 195">
              <a:extLst>
                <a:ext uri="{FF2B5EF4-FFF2-40B4-BE49-F238E27FC236}">
                  <a16:creationId xmlns:a16="http://schemas.microsoft.com/office/drawing/2014/main" id="{2B389205-ECBC-400B-A4C0-D078C8C30303}"/>
                </a:ext>
              </a:extLst>
            </p:cNvPr>
            <p:cNvGrpSpPr/>
            <p:nvPr/>
          </p:nvGrpSpPr>
          <p:grpSpPr>
            <a:xfrm>
              <a:off x="6658521" y="198978"/>
              <a:ext cx="2282194" cy="3145898"/>
              <a:chOff x="6658521" y="198978"/>
              <a:chExt cx="2282194" cy="3145898"/>
            </a:xfrm>
          </p:grpSpPr>
          <p:sp>
            <p:nvSpPr>
              <p:cNvPr id="5" name="Google Shape;406;p37">
                <a:extLst>
                  <a:ext uri="{FF2B5EF4-FFF2-40B4-BE49-F238E27FC236}">
                    <a16:creationId xmlns:a16="http://schemas.microsoft.com/office/drawing/2014/main" id="{A29CC5DC-74CD-4B64-8D0D-EE7E5D53DDEF}"/>
                  </a:ext>
                </a:extLst>
              </p:cNvPr>
              <p:cNvSpPr txBox="1">
                <a:spLocks/>
              </p:cNvSpPr>
              <p:nvPr/>
            </p:nvSpPr>
            <p:spPr>
              <a:xfrm>
                <a:off x="7096283" y="2114463"/>
                <a:ext cx="1457700" cy="54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600" b="1" dirty="0">
                    <a:solidFill>
                      <a:schemeClr val="tx2"/>
                    </a:solidFill>
                  </a:rPr>
                  <a:t>Scrum Master</a:t>
                </a:r>
              </a:p>
            </p:txBody>
          </p:sp>
          <p:sp>
            <p:nvSpPr>
              <p:cNvPr id="9" name="Google Shape;411;p37">
                <a:extLst>
                  <a:ext uri="{FF2B5EF4-FFF2-40B4-BE49-F238E27FC236}">
                    <a16:creationId xmlns:a16="http://schemas.microsoft.com/office/drawing/2014/main" id="{B4A855EB-3E64-46A9-9648-01D4629C365B}"/>
                  </a:ext>
                </a:extLst>
              </p:cNvPr>
              <p:cNvSpPr txBox="1">
                <a:spLocks/>
              </p:cNvSpPr>
              <p:nvPr/>
            </p:nvSpPr>
            <p:spPr>
              <a:xfrm>
                <a:off x="7113218" y="2482900"/>
                <a:ext cx="1457701" cy="8619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dirty="0">
                    <a:solidFill>
                      <a:srgbClr val="FFFFFF"/>
                    </a:solidFill>
                    <a:latin typeface="Posterama" panose="020B0502040204020203" pitchFamily="34" charset="0"/>
                    <a:ea typeface="Roboto Condensed Light"/>
                    <a:cs typeface="Posterama" panose="020B0502040204020203" pitchFamily="34" charset="0"/>
                  </a:rPr>
                  <a:t>Omar Cauich Pasos</a:t>
                </a:r>
                <a:endParaRPr lang="en-US" dirty="0">
                  <a:solidFill>
                    <a:srgbClr val="FFFFFF"/>
                  </a:solidFill>
                  <a:latin typeface="Posterama" panose="020B0502040204020203" pitchFamily="34" charset="0"/>
                  <a:ea typeface="Roboto Condensed Light"/>
                  <a:cs typeface="Posterama" panose="020B0502040204020203" pitchFamily="34" charset="0"/>
                </a:endParaRPr>
              </a:p>
            </p:txBody>
          </p:sp>
          <p:grpSp>
            <p:nvGrpSpPr>
              <p:cNvPr id="173" name="Grupo 172">
                <a:extLst>
                  <a:ext uri="{FF2B5EF4-FFF2-40B4-BE49-F238E27FC236}">
                    <a16:creationId xmlns:a16="http://schemas.microsoft.com/office/drawing/2014/main" id="{101D6C44-3D69-4597-BDC5-0B647673FD8A}"/>
                  </a:ext>
                </a:extLst>
              </p:cNvPr>
              <p:cNvGrpSpPr/>
              <p:nvPr/>
            </p:nvGrpSpPr>
            <p:grpSpPr>
              <a:xfrm>
                <a:off x="6658521" y="198978"/>
                <a:ext cx="2282194" cy="3023518"/>
                <a:chOff x="110829" y="204498"/>
                <a:chExt cx="2282194" cy="3023518"/>
              </a:xfrm>
            </p:grpSpPr>
            <p:sp>
              <p:nvSpPr>
                <p:cNvPr id="174" name="Google Shape;1895;p51">
                  <a:extLst>
                    <a:ext uri="{FF2B5EF4-FFF2-40B4-BE49-F238E27FC236}">
                      <a16:creationId xmlns:a16="http://schemas.microsoft.com/office/drawing/2014/main" id="{2FBDEB22-3CFA-4F43-94D3-3773D73B8F04}"/>
                    </a:ext>
                  </a:extLst>
                </p:cNvPr>
                <p:cNvSpPr/>
                <p:nvPr/>
              </p:nvSpPr>
              <p:spPr>
                <a:xfrm rot="5400000">
                  <a:off x="223702" y="1424519"/>
                  <a:ext cx="2123556" cy="1483438"/>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rupo 174">
                  <a:extLst>
                    <a:ext uri="{FF2B5EF4-FFF2-40B4-BE49-F238E27FC236}">
                      <a16:creationId xmlns:a16="http://schemas.microsoft.com/office/drawing/2014/main" id="{8BFCF17B-C481-4352-A008-7BC9810882A1}"/>
                    </a:ext>
                  </a:extLst>
                </p:cNvPr>
                <p:cNvGrpSpPr/>
                <p:nvPr/>
              </p:nvGrpSpPr>
              <p:grpSpPr>
                <a:xfrm>
                  <a:off x="110829" y="204498"/>
                  <a:ext cx="2282194" cy="2051067"/>
                  <a:chOff x="157509" y="1354667"/>
                  <a:chExt cx="2090616" cy="1924942"/>
                </a:xfrm>
              </p:grpSpPr>
              <p:grpSp>
                <p:nvGrpSpPr>
                  <p:cNvPr id="176" name="Google Shape;9334;p55">
                    <a:extLst>
                      <a:ext uri="{FF2B5EF4-FFF2-40B4-BE49-F238E27FC236}">
                        <a16:creationId xmlns:a16="http://schemas.microsoft.com/office/drawing/2014/main" id="{9401F245-5CB1-4EBD-9E3E-2E8BE17DBD84}"/>
                      </a:ext>
                    </a:extLst>
                  </p:cNvPr>
                  <p:cNvGrpSpPr/>
                  <p:nvPr/>
                </p:nvGrpSpPr>
                <p:grpSpPr>
                  <a:xfrm>
                    <a:off x="157509" y="1354667"/>
                    <a:ext cx="2090616" cy="1924942"/>
                    <a:chOff x="649648" y="271400"/>
                    <a:chExt cx="6215377" cy="5455143"/>
                  </a:xfrm>
                </p:grpSpPr>
                <p:sp>
                  <p:nvSpPr>
                    <p:cNvPr id="179" name="Google Shape;9335;p55">
                      <a:extLst>
                        <a:ext uri="{FF2B5EF4-FFF2-40B4-BE49-F238E27FC236}">
                          <a16:creationId xmlns:a16="http://schemas.microsoft.com/office/drawing/2014/main" id="{5DD20A04-B18C-4FF8-9A08-6D93CA3114FA}"/>
                        </a:ext>
                      </a:extLst>
                    </p:cNvPr>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336;p55">
                      <a:extLst>
                        <a:ext uri="{FF2B5EF4-FFF2-40B4-BE49-F238E27FC236}">
                          <a16:creationId xmlns:a16="http://schemas.microsoft.com/office/drawing/2014/main" id="{CB0133F1-4DC5-4117-B8B9-5378C8582C37}"/>
                        </a:ext>
                      </a:extLst>
                    </p:cNvPr>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337;p55">
                      <a:extLst>
                        <a:ext uri="{FF2B5EF4-FFF2-40B4-BE49-F238E27FC236}">
                          <a16:creationId xmlns:a16="http://schemas.microsoft.com/office/drawing/2014/main" id="{A981DE48-04C8-4564-8EE1-54CEBECF0898}"/>
                        </a:ext>
                      </a:extLst>
                    </p:cNvPr>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338;p55">
                      <a:extLst>
                        <a:ext uri="{FF2B5EF4-FFF2-40B4-BE49-F238E27FC236}">
                          <a16:creationId xmlns:a16="http://schemas.microsoft.com/office/drawing/2014/main" id="{A2ADBDDF-BEA3-4F53-BE90-185DB23A2962}"/>
                        </a:ext>
                      </a:extLst>
                    </p:cNvPr>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339;p55">
                      <a:extLst>
                        <a:ext uri="{FF2B5EF4-FFF2-40B4-BE49-F238E27FC236}">
                          <a16:creationId xmlns:a16="http://schemas.microsoft.com/office/drawing/2014/main" id="{567235F4-3CCD-4E49-99C1-BEA33F8E7B21}"/>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340;p55">
                      <a:extLst>
                        <a:ext uri="{FF2B5EF4-FFF2-40B4-BE49-F238E27FC236}">
                          <a16:creationId xmlns:a16="http://schemas.microsoft.com/office/drawing/2014/main" id="{C3F365E1-5CFC-49B4-93F9-314B9546602D}"/>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341;p55">
                      <a:extLst>
                        <a:ext uri="{FF2B5EF4-FFF2-40B4-BE49-F238E27FC236}">
                          <a16:creationId xmlns:a16="http://schemas.microsoft.com/office/drawing/2014/main" id="{F1ECF45F-ADCD-46A0-8775-AA996A7516E2}"/>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342;p55">
                      <a:extLst>
                        <a:ext uri="{FF2B5EF4-FFF2-40B4-BE49-F238E27FC236}">
                          <a16:creationId xmlns:a16="http://schemas.microsoft.com/office/drawing/2014/main" id="{C101E381-8BD3-47AD-B766-22F9EE453F40}"/>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343;p55">
                      <a:extLst>
                        <a:ext uri="{FF2B5EF4-FFF2-40B4-BE49-F238E27FC236}">
                          <a16:creationId xmlns:a16="http://schemas.microsoft.com/office/drawing/2014/main" id="{22D6D12D-D2C1-449B-A60A-DAFCFCB8AA51}"/>
                        </a:ext>
                      </a:extLst>
                    </p:cNvPr>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344;p55">
                      <a:extLst>
                        <a:ext uri="{FF2B5EF4-FFF2-40B4-BE49-F238E27FC236}">
                          <a16:creationId xmlns:a16="http://schemas.microsoft.com/office/drawing/2014/main" id="{6BC9703E-7B63-4B8B-82C5-7DBFF5FB4BD5}"/>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345;p55">
                      <a:extLst>
                        <a:ext uri="{FF2B5EF4-FFF2-40B4-BE49-F238E27FC236}">
                          <a16:creationId xmlns:a16="http://schemas.microsoft.com/office/drawing/2014/main" id="{0332F336-3915-4D4D-AD2C-EB1550B8E61D}"/>
                        </a:ext>
                      </a:extLst>
                    </p:cNvPr>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346;p55">
                      <a:extLst>
                        <a:ext uri="{FF2B5EF4-FFF2-40B4-BE49-F238E27FC236}">
                          <a16:creationId xmlns:a16="http://schemas.microsoft.com/office/drawing/2014/main" id="{70AB9FE2-6A2E-41DA-A602-1637DC406C56}"/>
                        </a:ext>
                      </a:extLst>
                    </p:cNvPr>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426;p37">
                    <a:extLst>
                      <a:ext uri="{FF2B5EF4-FFF2-40B4-BE49-F238E27FC236}">
                        <a16:creationId xmlns:a16="http://schemas.microsoft.com/office/drawing/2014/main" id="{8FBA6516-3508-45A0-80E2-E73342AF30AF}"/>
                      </a:ext>
                    </a:extLst>
                  </p:cNvPr>
                  <p:cNvSpPr/>
                  <p:nvPr/>
                </p:nvSpPr>
                <p:spPr>
                  <a:xfrm>
                    <a:off x="551466" y="1580825"/>
                    <a:ext cx="1349593" cy="1341539"/>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28575" cap="flat"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2294" name="Picture 6" descr="Imagen de OMAR JESUS CAUICH PASOS">
              <a:extLst>
                <a:ext uri="{FF2B5EF4-FFF2-40B4-BE49-F238E27FC236}">
                  <a16:creationId xmlns:a16="http://schemas.microsoft.com/office/drawing/2014/main" id="{C0FF505A-CCEB-4FD3-B792-420C1DF6B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723" y="351023"/>
              <a:ext cx="1638161" cy="163816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209" name="Grupo 208">
            <a:extLst>
              <a:ext uri="{FF2B5EF4-FFF2-40B4-BE49-F238E27FC236}">
                <a16:creationId xmlns:a16="http://schemas.microsoft.com/office/drawing/2014/main" id="{99DB69DE-061D-4BD7-B28F-211BC5062E8C}"/>
              </a:ext>
            </a:extLst>
          </p:cNvPr>
          <p:cNvGrpSpPr/>
          <p:nvPr/>
        </p:nvGrpSpPr>
        <p:grpSpPr>
          <a:xfrm>
            <a:off x="2216398" y="1454906"/>
            <a:ext cx="4291628" cy="1924942"/>
            <a:chOff x="2216398" y="1454906"/>
            <a:chExt cx="4291628" cy="1924942"/>
          </a:xfrm>
        </p:grpSpPr>
        <p:grpSp>
          <p:nvGrpSpPr>
            <p:cNvPr id="197" name="Grupo 196">
              <a:extLst>
                <a:ext uri="{FF2B5EF4-FFF2-40B4-BE49-F238E27FC236}">
                  <a16:creationId xmlns:a16="http://schemas.microsoft.com/office/drawing/2014/main" id="{1A6CB906-7968-4AC1-B2B4-9F9B0EAE9DF8}"/>
                </a:ext>
              </a:extLst>
            </p:cNvPr>
            <p:cNvGrpSpPr/>
            <p:nvPr/>
          </p:nvGrpSpPr>
          <p:grpSpPr>
            <a:xfrm>
              <a:off x="2216398" y="1454906"/>
              <a:ext cx="4291628" cy="1924942"/>
              <a:chOff x="2216398" y="1454906"/>
              <a:chExt cx="4291628" cy="1924942"/>
            </a:xfrm>
          </p:grpSpPr>
          <p:grpSp>
            <p:nvGrpSpPr>
              <p:cNvPr id="147" name="Grupo 146">
                <a:extLst>
                  <a:ext uri="{FF2B5EF4-FFF2-40B4-BE49-F238E27FC236}">
                    <a16:creationId xmlns:a16="http://schemas.microsoft.com/office/drawing/2014/main" id="{A7701EE1-7973-4927-A0C9-A958CCF37FA2}"/>
                  </a:ext>
                </a:extLst>
              </p:cNvPr>
              <p:cNvGrpSpPr/>
              <p:nvPr/>
            </p:nvGrpSpPr>
            <p:grpSpPr>
              <a:xfrm>
                <a:off x="2216398" y="1454906"/>
                <a:ext cx="4291628" cy="1924942"/>
                <a:chOff x="2216398" y="1454906"/>
                <a:chExt cx="4291628" cy="1924942"/>
              </a:xfrm>
            </p:grpSpPr>
            <p:sp>
              <p:nvSpPr>
                <p:cNvPr id="144" name="Google Shape;1895;p51">
                  <a:extLst>
                    <a:ext uri="{FF2B5EF4-FFF2-40B4-BE49-F238E27FC236}">
                      <a16:creationId xmlns:a16="http://schemas.microsoft.com/office/drawing/2014/main" id="{EDAF503A-51E0-48AF-9252-0388B6E9A712}"/>
                    </a:ext>
                  </a:extLst>
                </p:cNvPr>
                <p:cNvSpPr/>
                <p:nvPr/>
              </p:nvSpPr>
              <p:spPr>
                <a:xfrm>
                  <a:off x="3285425" y="1839263"/>
                  <a:ext cx="3222601" cy="1019720"/>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rupo 110">
                  <a:extLst>
                    <a:ext uri="{FF2B5EF4-FFF2-40B4-BE49-F238E27FC236}">
                      <a16:creationId xmlns:a16="http://schemas.microsoft.com/office/drawing/2014/main" id="{FE6302B5-36B0-4CE1-B7D6-18C9678133C0}"/>
                    </a:ext>
                  </a:extLst>
                </p:cNvPr>
                <p:cNvGrpSpPr/>
                <p:nvPr/>
              </p:nvGrpSpPr>
              <p:grpSpPr>
                <a:xfrm>
                  <a:off x="2216398" y="1454906"/>
                  <a:ext cx="2090616" cy="1924942"/>
                  <a:chOff x="157509" y="1354667"/>
                  <a:chExt cx="2090616" cy="1924942"/>
                </a:xfrm>
              </p:grpSpPr>
              <p:grpSp>
                <p:nvGrpSpPr>
                  <p:cNvPr id="112" name="Google Shape;9334;p55">
                    <a:extLst>
                      <a:ext uri="{FF2B5EF4-FFF2-40B4-BE49-F238E27FC236}">
                        <a16:creationId xmlns:a16="http://schemas.microsoft.com/office/drawing/2014/main" id="{B9C25CF3-39A8-4C6D-9ADC-C7CB3C9430B7}"/>
                      </a:ext>
                    </a:extLst>
                  </p:cNvPr>
                  <p:cNvGrpSpPr/>
                  <p:nvPr/>
                </p:nvGrpSpPr>
                <p:grpSpPr>
                  <a:xfrm>
                    <a:off x="157509" y="1354667"/>
                    <a:ext cx="2090616" cy="1924942"/>
                    <a:chOff x="649648" y="271400"/>
                    <a:chExt cx="6215377" cy="5455143"/>
                  </a:xfrm>
                </p:grpSpPr>
                <p:sp>
                  <p:nvSpPr>
                    <p:cNvPr id="115" name="Google Shape;9335;p55">
                      <a:extLst>
                        <a:ext uri="{FF2B5EF4-FFF2-40B4-BE49-F238E27FC236}">
                          <a16:creationId xmlns:a16="http://schemas.microsoft.com/office/drawing/2014/main" id="{F451B11E-792E-4E3A-B493-5F0BF0ACFC24}"/>
                        </a:ext>
                      </a:extLst>
                    </p:cNvPr>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336;p55">
                      <a:extLst>
                        <a:ext uri="{FF2B5EF4-FFF2-40B4-BE49-F238E27FC236}">
                          <a16:creationId xmlns:a16="http://schemas.microsoft.com/office/drawing/2014/main" id="{C5795C2A-4D7E-4051-AD0F-B6C4F032472C}"/>
                        </a:ext>
                      </a:extLst>
                    </p:cNvPr>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337;p55">
                      <a:extLst>
                        <a:ext uri="{FF2B5EF4-FFF2-40B4-BE49-F238E27FC236}">
                          <a16:creationId xmlns:a16="http://schemas.microsoft.com/office/drawing/2014/main" id="{F1839EB6-A5F8-4B46-9CAE-8C4A7D541F80}"/>
                        </a:ext>
                      </a:extLst>
                    </p:cNvPr>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338;p55">
                      <a:extLst>
                        <a:ext uri="{FF2B5EF4-FFF2-40B4-BE49-F238E27FC236}">
                          <a16:creationId xmlns:a16="http://schemas.microsoft.com/office/drawing/2014/main" id="{23FB72DF-6CD6-4AF1-A606-4A4B7F386AF0}"/>
                        </a:ext>
                      </a:extLst>
                    </p:cNvPr>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339;p55">
                      <a:extLst>
                        <a:ext uri="{FF2B5EF4-FFF2-40B4-BE49-F238E27FC236}">
                          <a16:creationId xmlns:a16="http://schemas.microsoft.com/office/drawing/2014/main" id="{7814E587-9812-403B-AD61-436458F7FC5C}"/>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340;p55">
                      <a:extLst>
                        <a:ext uri="{FF2B5EF4-FFF2-40B4-BE49-F238E27FC236}">
                          <a16:creationId xmlns:a16="http://schemas.microsoft.com/office/drawing/2014/main" id="{D608F584-FDB0-4215-92EB-029F9A747F02}"/>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341;p55">
                      <a:extLst>
                        <a:ext uri="{FF2B5EF4-FFF2-40B4-BE49-F238E27FC236}">
                          <a16:creationId xmlns:a16="http://schemas.microsoft.com/office/drawing/2014/main" id="{B8576572-F7D9-4357-A7FC-5EA0683DB84D}"/>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342;p55">
                      <a:extLst>
                        <a:ext uri="{FF2B5EF4-FFF2-40B4-BE49-F238E27FC236}">
                          <a16:creationId xmlns:a16="http://schemas.microsoft.com/office/drawing/2014/main" id="{D918D591-37C8-4504-B609-8A9843EDFA95}"/>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343;p55">
                      <a:extLst>
                        <a:ext uri="{FF2B5EF4-FFF2-40B4-BE49-F238E27FC236}">
                          <a16:creationId xmlns:a16="http://schemas.microsoft.com/office/drawing/2014/main" id="{5CB924D5-7863-4AE6-BD11-9323140CD589}"/>
                        </a:ext>
                      </a:extLst>
                    </p:cNvPr>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344;p55">
                      <a:extLst>
                        <a:ext uri="{FF2B5EF4-FFF2-40B4-BE49-F238E27FC236}">
                          <a16:creationId xmlns:a16="http://schemas.microsoft.com/office/drawing/2014/main" id="{CD29BE96-CA05-4FD9-978B-37F975A392B6}"/>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345;p55">
                      <a:extLst>
                        <a:ext uri="{FF2B5EF4-FFF2-40B4-BE49-F238E27FC236}">
                          <a16:creationId xmlns:a16="http://schemas.microsoft.com/office/drawing/2014/main" id="{0205AAA0-444B-49FA-9B36-C6E5328B6F35}"/>
                        </a:ext>
                      </a:extLst>
                    </p:cNvPr>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346;p55">
                      <a:extLst>
                        <a:ext uri="{FF2B5EF4-FFF2-40B4-BE49-F238E27FC236}">
                          <a16:creationId xmlns:a16="http://schemas.microsoft.com/office/drawing/2014/main" id="{38A8A272-4CF4-448C-8A90-9F525D7DFB53}"/>
                        </a:ext>
                      </a:extLst>
                    </p:cNvPr>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426;p37">
                    <a:extLst>
                      <a:ext uri="{FF2B5EF4-FFF2-40B4-BE49-F238E27FC236}">
                        <a16:creationId xmlns:a16="http://schemas.microsoft.com/office/drawing/2014/main" id="{556EA194-D2C7-44E2-A93E-3416CE1C08ED}"/>
                      </a:ext>
                    </a:extLst>
                  </p:cNvPr>
                  <p:cNvSpPr/>
                  <p:nvPr/>
                </p:nvSpPr>
                <p:spPr>
                  <a:xfrm>
                    <a:off x="551466" y="1580825"/>
                    <a:ext cx="1349593" cy="1341539"/>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28575" cap="flat"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 name="Google Shape;406;p37">
                <a:extLst>
                  <a:ext uri="{FF2B5EF4-FFF2-40B4-BE49-F238E27FC236}">
                    <a16:creationId xmlns:a16="http://schemas.microsoft.com/office/drawing/2014/main" id="{7CF9D2D9-6960-4869-B9D4-687A4442B3FB}"/>
                  </a:ext>
                </a:extLst>
              </p:cNvPr>
              <p:cNvSpPr txBox="1">
                <a:spLocks/>
              </p:cNvSpPr>
              <p:nvPr/>
            </p:nvSpPr>
            <p:spPr>
              <a:xfrm>
                <a:off x="4491440" y="1766183"/>
                <a:ext cx="1457700" cy="54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600" b="1" dirty="0" err="1">
                    <a:solidFill>
                      <a:schemeClr val="tx2"/>
                    </a:solidFill>
                  </a:rPr>
                  <a:t>Developer</a:t>
                </a:r>
                <a:endParaRPr lang="es-MX" sz="1600" b="1" dirty="0">
                  <a:solidFill>
                    <a:schemeClr val="tx2"/>
                  </a:solidFill>
                </a:endParaRPr>
              </a:p>
            </p:txBody>
          </p:sp>
          <p:sp>
            <p:nvSpPr>
              <p:cNvPr id="128" name="Google Shape;411;p37">
                <a:extLst>
                  <a:ext uri="{FF2B5EF4-FFF2-40B4-BE49-F238E27FC236}">
                    <a16:creationId xmlns:a16="http://schemas.microsoft.com/office/drawing/2014/main" id="{372AE1AA-E207-4268-A126-684C54D6CEE5}"/>
                  </a:ext>
                </a:extLst>
              </p:cNvPr>
              <p:cNvSpPr txBox="1">
                <a:spLocks/>
              </p:cNvSpPr>
              <p:nvPr/>
            </p:nvSpPr>
            <p:spPr>
              <a:xfrm>
                <a:off x="4268866" y="2017530"/>
                <a:ext cx="1938000" cy="950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dirty="0">
                    <a:solidFill>
                      <a:srgbClr val="FFFFFF"/>
                    </a:solidFill>
                    <a:latin typeface="Posterama" panose="020B0502040204020203" pitchFamily="34" charset="0"/>
                    <a:ea typeface="Roboto Condensed Light"/>
                    <a:cs typeface="Posterama" panose="020B0502040204020203" pitchFamily="34" charset="0"/>
                  </a:rPr>
                  <a:t>Carlos Sánchez Chuc</a:t>
                </a:r>
                <a:endParaRPr lang="en-US" dirty="0">
                  <a:solidFill>
                    <a:srgbClr val="FFFFFF"/>
                  </a:solidFill>
                  <a:latin typeface="Posterama" panose="020B0502040204020203" pitchFamily="34" charset="0"/>
                  <a:ea typeface="Roboto Condensed Light"/>
                  <a:cs typeface="Posterama" panose="020B0502040204020203" pitchFamily="34" charset="0"/>
                </a:endParaRPr>
              </a:p>
            </p:txBody>
          </p:sp>
        </p:grpSp>
        <p:pic>
          <p:nvPicPr>
            <p:cNvPr id="204" name="Imagen 203">
              <a:extLst>
                <a:ext uri="{FF2B5EF4-FFF2-40B4-BE49-F238E27FC236}">
                  <a16:creationId xmlns:a16="http://schemas.microsoft.com/office/drawing/2014/main" id="{9374154F-F595-4977-9307-8F747CA25D1F}"/>
                </a:ext>
              </a:extLst>
            </p:cNvPr>
            <p:cNvPicPr>
              <a:picLocks noChangeAspect="1"/>
            </p:cNvPicPr>
            <p:nvPr/>
          </p:nvPicPr>
          <p:blipFill>
            <a:blip r:embed="rId4"/>
            <a:stretch>
              <a:fillRect/>
            </a:stretch>
          </p:blipFill>
          <p:spPr>
            <a:xfrm>
              <a:off x="2543098" y="1609605"/>
              <a:ext cx="1517912" cy="1517912"/>
            </a:xfrm>
            <a:prstGeom prst="ellipse">
              <a:avLst/>
            </a:prstGeom>
            <a:ln>
              <a:noFill/>
            </a:ln>
            <a:effectLst>
              <a:softEdge rad="112500"/>
            </a:effectLst>
          </p:spPr>
        </p:pic>
      </p:grpSp>
      <p:grpSp>
        <p:nvGrpSpPr>
          <p:cNvPr id="210" name="Grupo 209">
            <a:extLst>
              <a:ext uri="{FF2B5EF4-FFF2-40B4-BE49-F238E27FC236}">
                <a16:creationId xmlns:a16="http://schemas.microsoft.com/office/drawing/2014/main" id="{252AAB86-E7AC-44CE-8504-2F4255F44F8B}"/>
              </a:ext>
            </a:extLst>
          </p:cNvPr>
          <p:cNvGrpSpPr/>
          <p:nvPr/>
        </p:nvGrpSpPr>
        <p:grpSpPr>
          <a:xfrm>
            <a:off x="108962" y="3311745"/>
            <a:ext cx="4382947" cy="1924942"/>
            <a:chOff x="108962" y="3311745"/>
            <a:chExt cx="4382947" cy="1924942"/>
          </a:xfrm>
        </p:grpSpPr>
        <p:grpSp>
          <p:nvGrpSpPr>
            <p:cNvPr id="198" name="Grupo 197">
              <a:extLst>
                <a:ext uri="{FF2B5EF4-FFF2-40B4-BE49-F238E27FC236}">
                  <a16:creationId xmlns:a16="http://schemas.microsoft.com/office/drawing/2014/main" id="{3045DDCC-4137-4DBF-A2CB-84CA955DBEAC}"/>
                </a:ext>
              </a:extLst>
            </p:cNvPr>
            <p:cNvGrpSpPr/>
            <p:nvPr/>
          </p:nvGrpSpPr>
          <p:grpSpPr>
            <a:xfrm>
              <a:off x="108962" y="3311745"/>
              <a:ext cx="4382947" cy="1924942"/>
              <a:chOff x="108962" y="3311745"/>
              <a:chExt cx="4382947" cy="1924942"/>
            </a:xfrm>
          </p:grpSpPr>
          <p:sp>
            <p:nvSpPr>
              <p:cNvPr id="4" name="Google Shape;405;p37">
                <a:extLst>
                  <a:ext uri="{FF2B5EF4-FFF2-40B4-BE49-F238E27FC236}">
                    <a16:creationId xmlns:a16="http://schemas.microsoft.com/office/drawing/2014/main" id="{66436623-5EF3-4028-9A45-A5804AA111B6}"/>
                  </a:ext>
                </a:extLst>
              </p:cNvPr>
              <p:cNvSpPr txBox="1">
                <a:spLocks/>
              </p:cNvSpPr>
              <p:nvPr/>
            </p:nvSpPr>
            <p:spPr>
              <a:xfrm>
                <a:off x="2399033" y="3698518"/>
                <a:ext cx="1471200" cy="54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600" b="1" dirty="0" err="1">
                    <a:solidFill>
                      <a:schemeClr val="tx2"/>
                    </a:solidFill>
                  </a:rPr>
                  <a:t>Developer</a:t>
                </a:r>
                <a:endParaRPr lang="es-MX" sz="1600" b="1" dirty="0">
                  <a:solidFill>
                    <a:schemeClr val="tx2"/>
                  </a:solidFill>
                </a:endParaRPr>
              </a:p>
              <a:p>
                <a:pPr algn="ctr"/>
                <a:endParaRPr lang="es-MX" dirty="0"/>
              </a:p>
            </p:txBody>
          </p:sp>
          <p:sp>
            <p:nvSpPr>
              <p:cNvPr id="8" name="Google Shape;410;p37">
                <a:extLst>
                  <a:ext uri="{FF2B5EF4-FFF2-40B4-BE49-F238E27FC236}">
                    <a16:creationId xmlns:a16="http://schemas.microsoft.com/office/drawing/2014/main" id="{7313E1CF-663E-4DE6-BBF2-B509FF4CAA9D}"/>
                  </a:ext>
                </a:extLst>
              </p:cNvPr>
              <p:cNvSpPr txBox="1">
                <a:spLocks/>
              </p:cNvSpPr>
              <p:nvPr/>
            </p:nvSpPr>
            <p:spPr>
              <a:xfrm>
                <a:off x="2175324" y="3858696"/>
                <a:ext cx="2093541" cy="950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dirty="0">
                    <a:solidFill>
                      <a:srgbClr val="FFFFFF"/>
                    </a:solidFill>
                    <a:latin typeface="Posterama" panose="020B0502040204020203" pitchFamily="34" charset="0"/>
                    <a:ea typeface="Roboto Condensed Light"/>
                    <a:cs typeface="Posterama" panose="020B0502040204020203" pitchFamily="34" charset="0"/>
                  </a:rPr>
                  <a:t>Emir Bellos Cruz</a:t>
                </a:r>
              </a:p>
            </p:txBody>
          </p:sp>
          <p:grpSp>
            <p:nvGrpSpPr>
              <p:cNvPr id="143" name="Grupo 142">
                <a:extLst>
                  <a:ext uri="{FF2B5EF4-FFF2-40B4-BE49-F238E27FC236}">
                    <a16:creationId xmlns:a16="http://schemas.microsoft.com/office/drawing/2014/main" id="{1E8F7041-1DFC-44E4-94C6-A31454DC35DA}"/>
                  </a:ext>
                </a:extLst>
              </p:cNvPr>
              <p:cNvGrpSpPr/>
              <p:nvPr/>
            </p:nvGrpSpPr>
            <p:grpSpPr>
              <a:xfrm>
                <a:off x="108962" y="3311745"/>
                <a:ext cx="4382947" cy="1924942"/>
                <a:chOff x="108962" y="3311745"/>
                <a:chExt cx="4382947" cy="1924942"/>
              </a:xfrm>
            </p:grpSpPr>
            <p:grpSp>
              <p:nvGrpSpPr>
                <p:cNvPr id="139" name="Google Shape;1892;p51">
                  <a:extLst>
                    <a:ext uri="{FF2B5EF4-FFF2-40B4-BE49-F238E27FC236}">
                      <a16:creationId xmlns:a16="http://schemas.microsoft.com/office/drawing/2014/main" id="{AF97EE98-3B5B-4E0E-8462-E03CF5D27FE9}"/>
                    </a:ext>
                  </a:extLst>
                </p:cNvPr>
                <p:cNvGrpSpPr/>
                <p:nvPr/>
              </p:nvGrpSpPr>
              <p:grpSpPr>
                <a:xfrm>
                  <a:off x="1027798" y="3581412"/>
                  <a:ext cx="3464111" cy="1249948"/>
                  <a:chOff x="4411970" y="2726085"/>
                  <a:chExt cx="643107" cy="193659"/>
                </a:xfrm>
              </p:grpSpPr>
              <p:sp>
                <p:nvSpPr>
                  <p:cNvPr id="140" name="Google Shape;1893;p51">
                    <a:extLst>
                      <a:ext uri="{FF2B5EF4-FFF2-40B4-BE49-F238E27FC236}">
                        <a16:creationId xmlns:a16="http://schemas.microsoft.com/office/drawing/2014/main" id="{B700A916-A331-4D15-8C9F-B6DFFC21CBA4}"/>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94;p51">
                    <a:extLst>
                      <a:ext uri="{FF2B5EF4-FFF2-40B4-BE49-F238E27FC236}">
                        <a16:creationId xmlns:a16="http://schemas.microsoft.com/office/drawing/2014/main" id="{790E05A8-3E18-4CD2-83D5-0523823C1AFA}"/>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95;p51">
                    <a:extLst>
                      <a:ext uri="{FF2B5EF4-FFF2-40B4-BE49-F238E27FC236}">
                        <a16:creationId xmlns:a16="http://schemas.microsoft.com/office/drawing/2014/main" id="{46239A8C-E958-4975-8EBB-D6FF076CB81F}"/>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rupo 60">
                  <a:extLst>
                    <a:ext uri="{FF2B5EF4-FFF2-40B4-BE49-F238E27FC236}">
                      <a16:creationId xmlns:a16="http://schemas.microsoft.com/office/drawing/2014/main" id="{D5EEE265-29F8-41FE-87A3-41B7D257B3E9}"/>
                    </a:ext>
                  </a:extLst>
                </p:cNvPr>
                <p:cNvGrpSpPr/>
                <p:nvPr/>
              </p:nvGrpSpPr>
              <p:grpSpPr>
                <a:xfrm>
                  <a:off x="108962" y="3311745"/>
                  <a:ext cx="2090616" cy="1924942"/>
                  <a:chOff x="157509" y="1354667"/>
                  <a:chExt cx="2090616" cy="1924942"/>
                </a:xfrm>
              </p:grpSpPr>
              <p:grpSp>
                <p:nvGrpSpPr>
                  <p:cNvPr id="62" name="Google Shape;9334;p55">
                    <a:extLst>
                      <a:ext uri="{FF2B5EF4-FFF2-40B4-BE49-F238E27FC236}">
                        <a16:creationId xmlns:a16="http://schemas.microsoft.com/office/drawing/2014/main" id="{94698B91-8898-440E-975F-07ED8C763090}"/>
                      </a:ext>
                    </a:extLst>
                  </p:cNvPr>
                  <p:cNvGrpSpPr/>
                  <p:nvPr/>
                </p:nvGrpSpPr>
                <p:grpSpPr>
                  <a:xfrm>
                    <a:off x="157509" y="1354667"/>
                    <a:ext cx="2090616" cy="1924942"/>
                    <a:chOff x="649648" y="271400"/>
                    <a:chExt cx="6215377" cy="5455143"/>
                  </a:xfrm>
                </p:grpSpPr>
                <p:sp>
                  <p:nvSpPr>
                    <p:cNvPr id="65" name="Google Shape;9335;p55">
                      <a:extLst>
                        <a:ext uri="{FF2B5EF4-FFF2-40B4-BE49-F238E27FC236}">
                          <a16:creationId xmlns:a16="http://schemas.microsoft.com/office/drawing/2014/main" id="{D2206A31-1DA1-4389-B601-1EB565BAEBBE}"/>
                        </a:ext>
                      </a:extLst>
                    </p:cNvPr>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336;p55">
                      <a:extLst>
                        <a:ext uri="{FF2B5EF4-FFF2-40B4-BE49-F238E27FC236}">
                          <a16:creationId xmlns:a16="http://schemas.microsoft.com/office/drawing/2014/main" id="{4E23A34B-DB84-41EB-82E9-6ED08340E28B}"/>
                        </a:ext>
                      </a:extLst>
                    </p:cNvPr>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337;p55">
                      <a:extLst>
                        <a:ext uri="{FF2B5EF4-FFF2-40B4-BE49-F238E27FC236}">
                          <a16:creationId xmlns:a16="http://schemas.microsoft.com/office/drawing/2014/main" id="{6769E3CC-A893-4D13-B8D1-EC70BC9A917C}"/>
                        </a:ext>
                      </a:extLst>
                    </p:cNvPr>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338;p55">
                      <a:extLst>
                        <a:ext uri="{FF2B5EF4-FFF2-40B4-BE49-F238E27FC236}">
                          <a16:creationId xmlns:a16="http://schemas.microsoft.com/office/drawing/2014/main" id="{DBC32530-492F-4BE2-87FC-259DE927359D}"/>
                        </a:ext>
                      </a:extLst>
                    </p:cNvPr>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339;p55">
                      <a:extLst>
                        <a:ext uri="{FF2B5EF4-FFF2-40B4-BE49-F238E27FC236}">
                          <a16:creationId xmlns:a16="http://schemas.microsoft.com/office/drawing/2014/main" id="{0D75CBF0-8B4B-435F-B1EE-9328D9FF0491}"/>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340;p55">
                      <a:extLst>
                        <a:ext uri="{FF2B5EF4-FFF2-40B4-BE49-F238E27FC236}">
                          <a16:creationId xmlns:a16="http://schemas.microsoft.com/office/drawing/2014/main" id="{6BC8D936-7E03-4C9A-8F8A-DE4E86F92019}"/>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341;p55">
                      <a:extLst>
                        <a:ext uri="{FF2B5EF4-FFF2-40B4-BE49-F238E27FC236}">
                          <a16:creationId xmlns:a16="http://schemas.microsoft.com/office/drawing/2014/main" id="{DF525C86-799B-43DF-86F9-67DD8C063AC0}"/>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342;p55">
                      <a:extLst>
                        <a:ext uri="{FF2B5EF4-FFF2-40B4-BE49-F238E27FC236}">
                          <a16:creationId xmlns:a16="http://schemas.microsoft.com/office/drawing/2014/main" id="{67C81B0D-36F6-4F6D-9173-BC812A28C906}"/>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343;p55">
                      <a:extLst>
                        <a:ext uri="{FF2B5EF4-FFF2-40B4-BE49-F238E27FC236}">
                          <a16:creationId xmlns:a16="http://schemas.microsoft.com/office/drawing/2014/main" id="{7CF5BDAE-2BCD-4718-83BD-8698DF35DF7F}"/>
                        </a:ext>
                      </a:extLst>
                    </p:cNvPr>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344;p55">
                      <a:extLst>
                        <a:ext uri="{FF2B5EF4-FFF2-40B4-BE49-F238E27FC236}">
                          <a16:creationId xmlns:a16="http://schemas.microsoft.com/office/drawing/2014/main" id="{0B2F8D49-0DC8-4026-88B9-05E78849DFD2}"/>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345;p55">
                      <a:extLst>
                        <a:ext uri="{FF2B5EF4-FFF2-40B4-BE49-F238E27FC236}">
                          <a16:creationId xmlns:a16="http://schemas.microsoft.com/office/drawing/2014/main" id="{D284C879-48B9-4534-BDC5-E1E1295F7496}"/>
                        </a:ext>
                      </a:extLst>
                    </p:cNvPr>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346;p55">
                      <a:extLst>
                        <a:ext uri="{FF2B5EF4-FFF2-40B4-BE49-F238E27FC236}">
                          <a16:creationId xmlns:a16="http://schemas.microsoft.com/office/drawing/2014/main" id="{C7EA107D-41A2-4C73-8DBB-39F7F9AAFC3D}"/>
                        </a:ext>
                      </a:extLst>
                    </p:cNvPr>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26;p37">
                    <a:extLst>
                      <a:ext uri="{FF2B5EF4-FFF2-40B4-BE49-F238E27FC236}">
                        <a16:creationId xmlns:a16="http://schemas.microsoft.com/office/drawing/2014/main" id="{CF339CAD-D72A-4D29-AE74-9AC6B02AF6C4}"/>
                      </a:ext>
                    </a:extLst>
                  </p:cNvPr>
                  <p:cNvSpPr/>
                  <p:nvPr/>
                </p:nvSpPr>
                <p:spPr>
                  <a:xfrm>
                    <a:off x="551466" y="1580825"/>
                    <a:ext cx="1349593" cy="1341539"/>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28575" cap="flat"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06" name="Imagen 205" descr="Un joven con una playera de color negro&#10;&#10;Descripción generada automáticamente">
              <a:extLst>
                <a:ext uri="{FF2B5EF4-FFF2-40B4-BE49-F238E27FC236}">
                  <a16:creationId xmlns:a16="http://schemas.microsoft.com/office/drawing/2014/main" id="{53E87358-5496-4FCB-B9BF-BBF19A515E11}"/>
                </a:ext>
              </a:extLst>
            </p:cNvPr>
            <p:cNvPicPr>
              <a:picLocks noChangeAspect="1"/>
            </p:cNvPicPr>
            <p:nvPr/>
          </p:nvPicPr>
          <p:blipFill rotWithShape="1">
            <a:blip r:embed="rId5"/>
            <a:srcRect l="15785" t="23737" r="8293" b="13636"/>
            <a:stretch/>
          </p:blipFill>
          <p:spPr>
            <a:xfrm>
              <a:off x="442481" y="3466867"/>
              <a:ext cx="1530985" cy="1515184"/>
            </a:xfrm>
            <a:prstGeom prst="ellipse">
              <a:avLst/>
            </a:prstGeom>
            <a:ln>
              <a:noFill/>
            </a:ln>
            <a:effectLst>
              <a:softEdge rad="112500"/>
            </a:effectLst>
          </p:spPr>
        </p:pic>
      </p:grpSp>
      <p:grpSp>
        <p:nvGrpSpPr>
          <p:cNvPr id="211" name="Grupo 210">
            <a:extLst>
              <a:ext uri="{FF2B5EF4-FFF2-40B4-BE49-F238E27FC236}">
                <a16:creationId xmlns:a16="http://schemas.microsoft.com/office/drawing/2014/main" id="{6A98511B-BA71-4A1C-A461-950F25B1FCD9}"/>
              </a:ext>
            </a:extLst>
          </p:cNvPr>
          <p:cNvGrpSpPr/>
          <p:nvPr/>
        </p:nvGrpSpPr>
        <p:grpSpPr>
          <a:xfrm>
            <a:off x="4693522" y="3264166"/>
            <a:ext cx="4341516" cy="1924942"/>
            <a:chOff x="4693522" y="3264166"/>
            <a:chExt cx="4341516" cy="1924942"/>
          </a:xfrm>
        </p:grpSpPr>
        <p:grpSp>
          <p:nvGrpSpPr>
            <p:cNvPr id="199" name="Grupo 198">
              <a:extLst>
                <a:ext uri="{FF2B5EF4-FFF2-40B4-BE49-F238E27FC236}">
                  <a16:creationId xmlns:a16="http://schemas.microsoft.com/office/drawing/2014/main" id="{56134086-5BA2-4B98-ACCE-B7CC8BCA72E4}"/>
                </a:ext>
              </a:extLst>
            </p:cNvPr>
            <p:cNvGrpSpPr/>
            <p:nvPr/>
          </p:nvGrpSpPr>
          <p:grpSpPr>
            <a:xfrm>
              <a:off x="4693522" y="3264166"/>
              <a:ext cx="4341516" cy="1924942"/>
              <a:chOff x="4693522" y="3264166"/>
              <a:chExt cx="4341516" cy="1924942"/>
            </a:xfrm>
          </p:grpSpPr>
          <p:grpSp>
            <p:nvGrpSpPr>
              <p:cNvPr id="146" name="Grupo 145">
                <a:extLst>
                  <a:ext uri="{FF2B5EF4-FFF2-40B4-BE49-F238E27FC236}">
                    <a16:creationId xmlns:a16="http://schemas.microsoft.com/office/drawing/2014/main" id="{0CD8386D-882D-4E6F-ACD8-3A61C6DCC0A1}"/>
                  </a:ext>
                </a:extLst>
              </p:cNvPr>
              <p:cNvGrpSpPr/>
              <p:nvPr/>
            </p:nvGrpSpPr>
            <p:grpSpPr>
              <a:xfrm>
                <a:off x="4693522" y="3264166"/>
                <a:ext cx="4341516" cy="1924942"/>
                <a:chOff x="4693522" y="3264166"/>
                <a:chExt cx="4341516" cy="1924942"/>
              </a:xfrm>
            </p:grpSpPr>
            <p:sp>
              <p:nvSpPr>
                <p:cNvPr id="145" name="Google Shape;1895;p51">
                  <a:extLst>
                    <a:ext uri="{FF2B5EF4-FFF2-40B4-BE49-F238E27FC236}">
                      <a16:creationId xmlns:a16="http://schemas.microsoft.com/office/drawing/2014/main" id="{06443B7E-22EA-46F6-A0F5-53CC4B74E0C6}"/>
                    </a:ext>
                  </a:extLst>
                </p:cNvPr>
                <p:cNvSpPr/>
                <p:nvPr/>
              </p:nvSpPr>
              <p:spPr>
                <a:xfrm>
                  <a:off x="5786998" y="3684954"/>
                  <a:ext cx="3248040" cy="1019720"/>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rupo 76">
                  <a:extLst>
                    <a:ext uri="{FF2B5EF4-FFF2-40B4-BE49-F238E27FC236}">
                      <a16:creationId xmlns:a16="http://schemas.microsoft.com/office/drawing/2014/main" id="{44FF3DAA-8A3F-4E9D-8E4B-36E0CCD8F628}"/>
                    </a:ext>
                  </a:extLst>
                </p:cNvPr>
                <p:cNvGrpSpPr/>
                <p:nvPr/>
              </p:nvGrpSpPr>
              <p:grpSpPr>
                <a:xfrm>
                  <a:off x="4693522" y="3264166"/>
                  <a:ext cx="2090616" cy="1924942"/>
                  <a:chOff x="157509" y="1354667"/>
                  <a:chExt cx="2090616" cy="1924942"/>
                </a:xfrm>
              </p:grpSpPr>
              <p:grpSp>
                <p:nvGrpSpPr>
                  <p:cNvPr id="78" name="Google Shape;9334;p55">
                    <a:extLst>
                      <a:ext uri="{FF2B5EF4-FFF2-40B4-BE49-F238E27FC236}">
                        <a16:creationId xmlns:a16="http://schemas.microsoft.com/office/drawing/2014/main" id="{A16A51BF-5E2F-4DD0-B4B5-F67E82DA279D}"/>
                      </a:ext>
                    </a:extLst>
                  </p:cNvPr>
                  <p:cNvGrpSpPr/>
                  <p:nvPr/>
                </p:nvGrpSpPr>
                <p:grpSpPr>
                  <a:xfrm>
                    <a:off x="157509" y="1354667"/>
                    <a:ext cx="2090616" cy="1924942"/>
                    <a:chOff x="649648" y="271400"/>
                    <a:chExt cx="6215377" cy="5455143"/>
                  </a:xfrm>
                </p:grpSpPr>
                <p:sp>
                  <p:nvSpPr>
                    <p:cNvPr id="81" name="Google Shape;9335;p55">
                      <a:extLst>
                        <a:ext uri="{FF2B5EF4-FFF2-40B4-BE49-F238E27FC236}">
                          <a16:creationId xmlns:a16="http://schemas.microsoft.com/office/drawing/2014/main" id="{547D0C45-D998-4172-A7FF-C9E524EE89A2}"/>
                        </a:ext>
                      </a:extLst>
                    </p:cNvPr>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336;p55">
                      <a:extLst>
                        <a:ext uri="{FF2B5EF4-FFF2-40B4-BE49-F238E27FC236}">
                          <a16:creationId xmlns:a16="http://schemas.microsoft.com/office/drawing/2014/main" id="{F0522430-C305-4528-AC4E-52E0908E9CCC}"/>
                        </a:ext>
                      </a:extLst>
                    </p:cNvPr>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337;p55">
                      <a:extLst>
                        <a:ext uri="{FF2B5EF4-FFF2-40B4-BE49-F238E27FC236}">
                          <a16:creationId xmlns:a16="http://schemas.microsoft.com/office/drawing/2014/main" id="{8AC404AB-2B37-40B6-AB4A-B98E57C3CED4}"/>
                        </a:ext>
                      </a:extLst>
                    </p:cNvPr>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9338;p55">
                      <a:extLst>
                        <a:ext uri="{FF2B5EF4-FFF2-40B4-BE49-F238E27FC236}">
                          <a16:creationId xmlns:a16="http://schemas.microsoft.com/office/drawing/2014/main" id="{F303F1B2-FA1D-4796-8F56-290CC42876D8}"/>
                        </a:ext>
                      </a:extLst>
                    </p:cNvPr>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339;p55">
                      <a:extLst>
                        <a:ext uri="{FF2B5EF4-FFF2-40B4-BE49-F238E27FC236}">
                          <a16:creationId xmlns:a16="http://schemas.microsoft.com/office/drawing/2014/main" id="{109AB2A8-EC09-4A8A-84B0-9C6516143567}"/>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340;p55">
                      <a:extLst>
                        <a:ext uri="{FF2B5EF4-FFF2-40B4-BE49-F238E27FC236}">
                          <a16:creationId xmlns:a16="http://schemas.microsoft.com/office/drawing/2014/main" id="{09D227F1-AE49-4163-9A93-35D11150AC00}"/>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341;p55">
                      <a:extLst>
                        <a:ext uri="{FF2B5EF4-FFF2-40B4-BE49-F238E27FC236}">
                          <a16:creationId xmlns:a16="http://schemas.microsoft.com/office/drawing/2014/main" id="{3F940439-EBEF-4965-BFE0-B5CEEE6FC352}"/>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342;p55">
                      <a:extLst>
                        <a:ext uri="{FF2B5EF4-FFF2-40B4-BE49-F238E27FC236}">
                          <a16:creationId xmlns:a16="http://schemas.microsoft.com/office/drawing/2014/main" id="{31E0FCFC-6CA3-4BFE-912B-405E5C41BD8F}"/>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343;p55">
                      <a:extLst>
                        <a:ext uri="{FF2B5EF4-FFF2-40B4-BE49-F238E27FC236}">
                          <a16:creationId xmlns:a16="http://schemas.microsoft.com/office/drawing/2014/main" id="{30C35685-8E85-470A-8061-32560C2525C4}"/>
                        </a:ext>
                      </a:extLst>
                    </p:cNvPr>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344;p55">
                      <a:extLst>
                        <a:ext uri="{FF2B5EF4-FFF2-40B4-BE49-F238E27FC236}">
                          <a16:creationId xmlns:a16="http://schemas.microsoft.com/office/drawing/2014/main" id="{D174BEE4-7230-4E60-B244-9B03D7FCE988}"/>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345;p55">
                      <a:extLst>
                        <a:ext uri="{FF2B5EF4-FFF2-40B4-BE49-F238E27FC236}">
                          <a16:creationId xmlns:a16="http://schemas.microsoft.com/office/drawing/2014/main" id="{64F87323-27A3-404E-8BF9-5BAF5F0CD825}"/>
                        </a:ext>
                      </a:extLst>
                    </p:cNvPr>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346;p55">
                      <a:extLst>
                        <a:ext uri="{FF2B5EF4-FFF2-40B4-BE49-F238E27FC236}">
                          <a16:creationId xmlns:a16="http://schemas.microsoft.com/office/drawing/2014/main" id="{97777B4A-5DCA-4679-A2CB-2E81BA5F8085}"/>
                        </a:ext>
                      </a:extLst>
                    </p:cNvPr>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426;p37">
                    <a:extLst>
                      <a:ext uri="{FF2B5EF4-FFF2-40B4-BE49-F238E27FC236}">
                        <a16:creationId xmlns:a16="http://schemas.microsoft.com/office/drawing/2014/main" id="{5EDB482E-3E24-4568-9614-B2A023FF8E89}"/>
                      </a:ext>
                    </a:extLst>
                  </p:cNvPr>
                  <p:cNvSpPr/>
                  <p:nvPr/>
                </p:nvSpPr>
                <p:spPr>
                  <a:xfrm>
                    <a:off x="551466" y="1580825"/>
                    <a:ext cx="1349593" cy="1341539"/>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28575" cap="flat"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 name="Google Shape;406;p37">
                <a:extLst>
                  <a:ext uri="{FF2B5EF4-FFF2-40B4-BE49-F238E27FC236}">
                    <a16:creationId xmlns:a16="http://schemas.microsoft.com/office/drawing/2014/main" id="{A154350C-8E77-445B-93A6-71F40CA8DA47}"/>
                  </a:ext>
                </a:extLst>
              </p:cNvPr>
              <p:cNvSpPr txBox="1">
                <a:spLocks/>
              </p:cNvSpPr>
              <p:nvPr/>
            </p:nvSpPr>
            <p:spPr>
              <a:xfrm>
                <a:off x="7096362" y="3802332"/>
                <a:ext cx="1457700" cy="34656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600" b="1" dirty="0" err="1">
                    <a:solidFill>
                      <a:schemeClr val="tx2"/>
                    </a:solidFill>
                  </a:rPr>
                  <a:t>Developer</a:t>
                </a:r>
                <a:endParaRPr lang="es-MX" sz="1600" b="1" dirty="0">
                  <a:solidFill>
                    <a:schemeClr val="tx2"/>
                  </a:solidFill>
                </a:endParaRPr>
              </a:p>
              <a:p>
                <a:pPr algn="ctr"/>
                <a:endParaRPr lang="es-MX" dirty="0"/>
              </a:p>
            </p:txBody>
          </p:sp>
          <p:sp>
            <p:nvSpPr>
              <p:cNvPr id="110" name="Google Shape;411;p37">
                <a:extLst>
                  <a:ext uri="{FF2B5EF4-FFF2-40B4-BE49-F238E27FC236}">
                    <a16:creationId xmlns:a16="http://schemas.microsoft.com/office/drawing/2014/main" id="{0CE839C7-FE7E-4FFF-A4F7-1754226C4B1B}"/>
                  </a:ext>
                </a:extLst>
              </p:cNvPr>
              <p:cNvSpPr txBox="1">
                <a:spLocks/>
              </p:cNvSpPr>
              <p:nvPr/>
            </p:nvSpPr>
            <p:spPr>
              <a:xfrm>
                <a:off x="6873069" y="3873388"/>
                <a:ext cx="1938000" cy="950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dirty="0" err="1">
                    <a:solidFill>
                      <a:srgbClr val="FFFFFF"/>
                    </a:solidFill>
                    <a:latin typeface="Posterama" panose="020B0502040204020203" pitchFamily="34" charset="0"/>
                    <a:ea typeface="Roboto Condensed Light"/>
                    <a:cs typeface="Posterama" panose="020B0502040204020203" pitchFamily="34" charset="0"/>
                  </a:rPr>
                  <a:t>Yajani</a:t>
                </a:r>
                <a:r>
                  <a:rPr lang="es-MX" dirty="0">
                    <a:solidFill>
                      <a:srgbClr val="FFFFFF"/>
                    </a:solidFill>
                    <a:latin typeface="Posterama" panose="020B0502040204020203" pitchFamily="34" charset="0"/>
                    <a:ea typeface="Roboto Condensed Light"/>
                    <a:cs typeface="Posterama" panose="020B0502040204020203" pitchFamily="34" charset="0"/>
                  </a:rPr>
                  <a:t>  Peraza Alcocer</a:t>
                </a:r>
                <a:endParaRPr lang="en-US" dirty="0">
                  <a:solidFill>
                    <a:srgbClr val="FFFFFF"/>
                  </a:solidFill>
                  <a:latin typeface="Posterama" panose="020B0502040204020203" pitchFamily="34" charset="0"/>
                  <a:ea typeface="Roboto Condensed Light"/>
                  <a:cs typeface="Posterama" panose="020B0502040204020203" pitchFamily="34" charset="0"/>
                </a:endParaRPr>
              </a:p>
            </p:txBody>
          </p:sp>
        </p:grpSp>
        <p:pic>
          <p:nvPicPr>
            <p:cNvPr id="208" name="Imagen 207">
              <a:extLst>
                <a:ext uri="{FF2B5EF4-FFF2-40B4-BE49-F238E27FC236}">
                  <a16:creationId xmlns:a16="http://schemas.microsoft.com/office/drawing/2014/main" id="{EDD7B255-43CE-43EA-A1AA-EA198E55F2C2}"/>
                </a:ext>
              </a:extLst>
            </p:cNvPr>
            <p:cNvPicPr>
              <a:picLocks noChangeAspect="1"/>
            </p:cNvPicPr>
            <p:nvPr/>
          </p:nvPicPr>
          <p:blipFill rotWithShape="1">
            <a:blip r:embed="rId6"/>
            <a:srcRect l="-2645" t="-693" r="-3507" b="42443"/>
            <a:stretch/>
          </p:blipFill>
          <p:spPr>
            <a:xfrm>
              <a:off x="4958868" y="3407394"/>
              <a:ext cx="1566988" cy="1499491"/>
            </a:xfrm>
            <a:prstGeom prst="ellipse">
              <a:avLst/>
            </a:prstGeom>
            <a:ln>
              <a:noFill/>
            </a:ln>
            <a:effectLst>
              <a:softEdge rad="112500"/>
            </a:effectLst>
          </p:spPr>
        </p:pic>
      </p:grpSp>
    </p:spTree>
    <p:extLst>
      <p:ext uri="{BB962C8B-B14F-4D97-AF65-F5344CB8AC3E}">
        <p14:creationId xmlns:p14="http://schemas.microsoft.com/office/powerpoint/2010/main" val="246363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randombar(horizontal)">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 calcmode="lin" valueType="num">
                                      <p:cBhvr additive="base">
                                        <p:cTn id="12" dur="500" fill="hold"/>
                                        <p:tgtEl>
                                          <p:spTgt spid="201"/>
                                        </p:tgtEl>
                                        <p:attrNameLst>
                                          <p:attrName>ppt_x</p:attrName>
                                        </p:attrNameLst>
                                      </p:cBhvr>
                                      <p:tavLst>
                                        <p:tav tm="0">
                                          <p:val>
                                            <p:strVal val="#ppt_x"/>
                                          </p:val>
                                        </p:tav>
                                        <p:tav tm="100000">
                                          <p:val>
                                            <p:strVal val="#ppt_x"/>
                                          </p:val>
                                        </p:tav>
                                      </p:tavLst>
                                    </p:anim>
                                    <p:anim calcmode="lin" valueType="num">
                                      <p:cBhvr additive="base">
                                        <p:cTn id="13" dur="500" fill="hold"/>
                                        <p:tgtEl>
                                          <p:spTgt spid="201"/>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202"/>
                                        </p:tgtEl>
                                        <p:attrNameLst>
                                          <p:attrName>style.visibility</p:attrName>
                                        </p:attrNameLst>
                                      </p:cBhvr>
                                      <p:to>
                                        <p:strVal val="visible"/>
                                      </p:to>
                                    </p:set>
                                    <p:anim calcmode="lin" valueType="num">
                                      <p:cBhvr additive="base">
                                        <p:cTn id="16" dur="500" fill="hold"/>
                                        <p:tgtEl>
                                          <p:spTgt spid="202"/>
                                        </p:tgtEl>
                                        <p:attrNameLst>
                                          <p:attrName>ppt_x</p:attrName>
                                        </p:attrNameLst>
                                      </p:cBhvr>
                                      <p:tavLst>
                                        <p:tav tm="0">
                                          <p:val>
                                            <p:strVal val="#ppt_x"/>
                                          </p:val>
                                        </p:tav>
                                        <p:tav tm="100000">
                                          <p:val>
                                            <p:strVal val="#ppt_x"/>
                                          </p:val>
                                        </p:tav>
                                      </p:tavLst>
                                    </p:anim>
                                    <p:anim calcmode="lin" valueType="num">
                                      <p:cBhvr additive="base">
                                        <p:cTn id="17" dur="500" fill="hold"/>
                                        <p:tgtEl>
                                          <p:spTgt spid="20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additive="base">
                                        <p:cTn id="22" dur="500" fill="hold"/>
                                        <p:tgtEl>
                                          <p:spTgt spid="209"/>
                                        </p:tgtEl>
                                        <p:attrNameLst>
                                          <p:attrName>ppt_x</p:attrName>
                                        </p:attrNameLst>
                                      </p:cBhvr>
                                      <p:tavLst>
                                        <p:tav tm="0">
                                          <p:val>
                                            <p:strVal val="0-#ppt_w/2"/>
                                          </p:val>
                                        </p:tav>
                                        <p:tav tm="100000">
                                          <p:val>
                                            <p:strVal val="#ppt_x"/>
                                          </p:val>
                                        </p:tav>
                                      </p:tavLst>
                                    </p:anim>
                                    <p:anim calcmode="lin" valueType="num">
                                      <p:cBhvr additive="base">
                                        <p:cTn id="23" dur="500" fill="hold"/>
                                        <p:tgtEl>
                                          <p:spTgt spid="209"/>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210"/>
                                        </p:tgtEl>
                                        <p:attrNameLst>
                                          <p:attrName>style.visibility</p:attrName>
                                        </p:attrNameLst>
                                      </p:cBhvr>
                                      <p:to>
                                        <p:strVal val="visible"/>
                                      </p:to>
                                    </p:set>
                                    <p:anim calcmode="lin" valueType="num">
                                      <p:cBhvr additive="base">
                                        <p:cTn id="26" dur="500" fill="hold"/>
                                        <p:tgtEl>
                                          <p:spTgt spid="210"/>
                                        </p:tgtEl>
                                        <p:attrNameLst>
                                          <p:attrName>ppt_x</p:attrName>
                                        </p:attrNameLst>
                                      </p:cBhvr>
                                      <p:tavLst>
                                        <p:tav tm="0">
                                          <p:val>
                                            <p:strVal val="0-#ppt_w/2"/>
                                          </p:val>
                                        </p:tav>
                                        <p:tav tm="100000">
                                          <p:val>
                                            <p:strVal val="#ppt_x"/>
                                          </p:val>
                                        </p:tav>
                                      </p:tavLst>
                                    </p:anim>
                                    <p:anim calcmode="lin" valueType="num">
                                      <p:cBhvr additive="base">
                                        <p:cTn id="27" dur="500" fill="hold"/>
                                        <p:tgtEl>
                                          <p:spTgt spid="210"/>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11"/>
                                        </p:tgtEl>
                                        <p:attrNameLst>
                                          <p:attrName>style.visibility</p:attrName>
                                        </p:attrNameLst>
                                      </p:cBhvr>
                                      <p:to>
                                        <p:strVal val="visible"/>
                                      </p:to>
                                    </p:set>
                                    <p:anim calcmode="lin" valueType="num">
                                      <p:cBhvr additive="base">
                                        <p:cTn id="30" dur="500" fill="hold"/>
                                        <p:tgtEl>
                                          <p:spTgt spid="211"/>
                                        </p:tgtEl>
                                        <p:attrNameLst>
                                          <p:attrName>ppt_x</p:attrName>
                                        </p:attrNameLst>
                                      </p:cBhvr>
                                      <p:tavLst>
                                        <p:tav tm="0">
                                          <p:val>
                                            <p:strVal val="0-#ppt_w/2"/>
                                          </p:val>
                                        </p:tav>
                                        <p:tav tm="100000">
                                          <p:val>
                                            <p:strVal val="#ppt_x"/>
                                          </p:val>
                                        </p:tav>
                                      </p:tavLst>
                                    </p:anim>
                                    <p:anim calcmode="lin" valueType="num">
                                      <p:cBhvr additive="base">
                                        <p:cTn id="31" dur="500" fill="hold"/>
                                        <p:tgtEl>
                                          <p:spTgt spid="2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3200" dirty="0" err="1"/>
              <a:t>Course</a:t>
            </a:r>
            <a:r>
              <a:rPr lang="es-MX" sz="3200" dirty="0"/>
              <a:t> </a:t>
            </a:r>
            <a:r>
              <a:rPr lang="es-MX" sz="3200" dirty="0" err="1"/>
              <a:t>review</a:t>
            </a:r>
            <a:r>
              <a:rPr lang="es-MX" sz="3200" dirty="0"/>
              <a:t> </a:t>
            </a:r>
            <a:endParaRPr sz="3200" dirty="0"/>
          </a:p>
        </p:txBody>
      </p:sp>
      <p:grpSp>
        <p:nvGrpSpPr>
          <p:cNvPr id="14" name="Google Shape;9844;p57">
            <a:extLst>
              <a:ext uri="{FF2B5EF4-FFF2-40B4-BE49-F238E27FC236}">
                <a16:creationId xmlns:a16="http://schemas.microsoft.com/office/drawing/2014/main" id="{59BAB160-6A83-4328-BE0B-FB3559D5E07E}"/>
              </a:ext>
            </a:extLst>
          </p:cNvPr>
          <p:cNvGrpSpPr/>
          <p:nvPr/>
        </p:nvGrpSpPr>
        <p:grpSpPr>
          <a:xfrm>
            <a:off x="401515" y="31232"/>
            <a:ext cx="1351694" cy="1454831"/>
            <a:chOff x="6870193" y="2295620"/>
            <a:chExt cx="360356" cy="343462"/>
          </a:xfrm>
        </p:grpSpPr>
        <p:sp>
          <p:nvSpPr>
            <p:cNvPr id="15" name="Google Shape;9845;p57">
              <a:extLst>
                <a:ext uri="{FF2B5EF4-FFF2-40B4-BE49-F238E27FC236}">
                  <a16:creationId xmlns:a16="http://schemas.microsoft.com/office/drawing/2014/main" id="{B96A4D95-1345-465F-BB5B-633B8627E020}"/>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46;p57">
              <a:extLst>
                <a:ext uri="{FF2B5EF4-FFF2-40B4-BE49-F238E27FC236}">
                  <a16:creationId xmlns:a16="http://schemas.microsoft.com/office/drawing/2014/main" id="{0D44E63A-1046-409A-AB5B-310FF9493EA3}"/>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710;p60">
            <a:extLst>
              <a:ext uri="{FF2B5EF4-FFF2-40B4-BE49-F238E27FC236}">
                <a16:creationId xmlns:a16="http://schemas.microsoft.com/office/drawing/2014/main" id="{DA2E844E-E172-455A-9803-0A4A407B5D82}"/>
              </a:ext>
            </a:extLst>
          </p:cNvPr>
          <p:cNvGrpSpPr/>
          <p:nvPr/>
        </p:nvGrpSpPr>
        <p:grpSpPr>
          <a:xfrm>
            <a:off x="6716003" y="2682587"/>
            <a:ext cx="2362173" cy="2301709"/>
            <a:chOff x="2691555" y="2884503"/>
            <a:chExt cx="215044" cy="348924"/>
          </a:xfrm>
        </p:grpSpPr>
        <p:sp>
          <p:nvSpPr>
            <p:cNvPr id="18" name="Google Shape;11711;p60">
              <a:extLst>
                <a:ext uri="{FF2B5EF4-FFF2-40B4-BE49-F238E27FC236}">
                  <a16:creationId xmlns:a16="http://schemas.microsoft.com/office/drawing/2014/main" id="{BCDA22B3-2D08-4357-912C-4A79E76D2ED7}"/>
                </a:ext>
              </a:extLst>
            </p:cNvPr>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12;p60">
              <a:extLst>
                <a:ext uri="{FF2B5EF4-FFF2-40B4-BE49-F238E27FC236}">
                  <a16:creationId xmlns:a16="http://schemas.microsoft.com/office/drawing/2014/main" id="{D3CF3D20-2BD6-44E6-A012-2CFC725D587F}"/>
                </a:ext>
              </a:extLst>
            </p:cNvPr>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13;p60">
              <a:extLst>
                <a:ext uri="{FF2B5EF4-FFF2-40B4-BE49-F238E27FC236}">
                  <a16:creationId xmlns:a16="http://schemas.microsoft.com/office/drawing/2014/main" id="{980BEDB2-D4EF-43A9-BDFA-7E5C5727003E}"/>
                </a:ext>
              </a:extLst>
            </p:cNvPr>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44"/>
          <p:cNvSpPr txBox="1">
            <a:spLocks noGrp="1"/>
          </p:cNvSpPr>
          <p:nvPr>
            <p:ph type="subTitle" idx="4294967295"/>
          </p:nvPr>
        </p:nvSpPr>
        <p:spPr>
          <a:xfrm flipH="1">
            <a:off x="1721732" y="2171815"/>
            <a:ext cx="6175358" cy="1556557"/>
          </a:xfrm>
          <a:prstGeom prst="rect">
            <a:avLst/>
          </a:prstGeom>
        </p:spPr>
        <p:txBody>
          <a:bodyPr spcFirstLastPara="1" wrap="square" lIns="91425" tIns="274300" rIns="91425" bIns="91425" anchor="ctr" anchorCtr="0">
            <a:noAutofit/>
          </a:bodyPr>
          <a:lstStyle/>
          <a:p>
            <a:pPr marL="0" lvl="0" indent="0" algn="l" rtl="0">
              <a:lnSpc>
                <a:spcPct val="100000"/>
              </a:lnSpc>
              <a:spcBef>
                <a:spcPts val="0"/>
              </a:spcBef>
              <a:spcAft>
                <a:spcPts val="1600"/>
              </a:spcAft>
              <a:buNone/>
            </a:pPr>
            <a:r>
              <a:rPr lang="en-US" sz="1800" dirty="0"/>
              <a:t>For us the course was very entertained, dynamic and very educational, we are satisfied.</a:t>
            </a:r>
          </a:p>
          <a:p>
            <a:pPr marL="0" lvl="0" indent="0" algn="l" rtl="0">
              <a:lnSpc>
                <a:spcPct val="100000"/>
              </a:lnSpc>
              <a:spcBef>
                <a:spcPts val="0"/>
              </a:spcBef>
              <a:spcAft>
                <a:spcPts val="1600"/>
              </a:spcAft>
              <a:buNone/>
            </a:pPr>
            <a:r>
              <a:rPr lang="en-US" sz="1800" dirty="0"/>
              <a:t>Our favorite part was the guest talks because they showed more than theory they also showed us their personal experience and we think that experience of someone that has years working is very valuable.</a:t>
            </a:r>
          </a:p>
        </p:txBody>
      </p:sp>
      <p:cxnSp>
        <p:nvCxnSpPr>
          <p:cNvPr id="1754" name="Google Shape;1754;p44"/>
          <p:cNvCxnSpPr>
            <a:cxnSpLocks/>
          </p:cNvCxnSpPr>
          <p:nvPr/>
        </p:nvCxnSpPr>
        <p:spPr>
          <a:xfrm>
            <a:off x="1553762" y="1635633"/>
            <a:ext cx="0" cy="2814959"/>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3" name="Título 2">
            <a:extLst>
              <a:ext uri="{FF2B5EF4-FFF2-40B4-BE49-F238E27FC236}">
                <a16:creationId xmlns:a16="http://schemas.microsoft.com/office/drawing/2014/main" id="{882ED788-341E-445A-B9EF-F26F036BDC1C}"/>
              </a:ext>
            </a:extLst>
          </p:cNvPr>
          <p:cNvSpPr>
            <a:spLocks noGrp="1"/>
          </p:cNvSpPr>
          <p:nvPr>
            <p:ph type="title"/>
          </p:nvPr>
        </p:nvSpPr>
        <p:spPr/>
        <p:txBody>
          <a:bodyPr/>
          <a:lstStyle/>
          <a:p>
            <a:r>
              <a:rPr lang="en-US" dirty="0" err="1"/>
              <a:t>PROYECT</a:t>
            </a:r>
            <a:r>
              <a:rPr lang="en-US" dirty="0"/>
              <a:t> PLAN</a:t>
            </a:r>
          </a:p>
        </p:txBody>
      </p:sp>
      <p:sp>
        <p:nvSpPr>
          <p:cNvPr id="21" name="Google Shape;465;p53">
            <a:extLst>
              <a:ext uri="{FF2B5EF4-FFF2-40B4-BE49-F238E27FC236}">
                <a16:creationId xmlns:a16="http://schemas.microsoft.com/office/drawing/2014/main" id="{CC8ECE1E-8CBF-4E33-96A9-19515B4F14DC}"/>
              </a:ext>
            </a:extLst>
          </p:cNvPr>
          <p:cNvSpPr/>
          <p:nvPr/>
        </p:nvSpPr>
        <p:spPr>
          <a:xfrm rot="5400000">
            <a:off x="1077063" y="1809363"/>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66;p53">
            <a:extLst>
              <a:ext uri="{FF2B5EF4-FFF2-40B4-BE49-F238E27FC236}">
                <a16:creationId xmlns:a16="http://schemas.microsoft.com/office/drawing/2014/main" id="{DC8BB659-2B87-4881-B65C-B7F8412C344C}"/>
              </a:ext>
            </a:extLst>
          </p:cNvPr>
          <p:cNvSpPr/>
          <p:nvPr/>
        </p:nvSpPr>
        <p:spPr>
          <a:xfrm rot="5400000">
            <a:off x="3216713" y="1809363"/>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67;p53">
            <a:extLst>
              <a:ext uri="{FF2B5EF4-FFF2-40B4-BE49-F238E27FC236}">
                <a16:creationId xmlns:a16="http://schemas.microsoft.com/office/drawing/2014/main" id="{454C552E-EBCB-469C-B2E6-CE97815E5AE2}"/>
              </a:ext>
            </a:extLst>
          </p:cNvPr>
          <p:cNvSpPr/>
          <p:nvPr/>
        </p:nvSpPr>
        <p:spPr>
          <a:xfrm rot="5400000">
            <a:off x="5356363" y="1809363"/>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68;p53">
            <a:hlinkClick r:id="rId3"/>
            <a:extLst>
              <a:ext uri="{FF2B5EF4-FFF2-40B4-BE49-F238E27FC236}">
                <a16:creationId xmlns:a16="http://schemas.microsoft.com/office/drawing/2014/main" id="{C2179DD3-893E-450A-807C-23A9029CC888}"/>
              </a:ext>
            </a:extLst>
          </p:cNvPr>
          <p:cNvSpPr txBox="1"/>
          <p:nvPr/>
        </p:nvSpPr>
        <p:spPr>
          <a:xfrm>
            <a:off x="1742685" y="3367088"/>
            <a:ext cx="1270649" cy="345600"/>
          </a:xfrm>
          <a:prstGeom prst="rect">
            <a:avLst/>
          </a:prstGeom>
          <a:noFill/>
          <a:ln w="19050" cap="flat" cmpd="sng">
            <a:solidFill>
              <a:srgbClr val="FFFFFF"/>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s-MX" sz="1200" dirty="0">
                <a:solidFill>
                  <a:srgbClr val="FFFFFF"/>
                </a:solidFill>
                <a:latin typeface="Rajdhani" panose="020B0604020202020204" charset="0"/>
                <a:ea typeface="Squada One"/>
                <a:cs typeface="Rajdhani" panose="020B0604020202020204" charset="0"/>
                <a:sym typeface="Squada One"/>
              </a:rPr>
              <a:t>MONDAY.COM</a:t>
            </a:r>
            <a:endParaRPr sz="1200" dirty="0">
              <a:solidFill>
                <a:srgbClr val="FFFFFF"/>
              </a:solidFill>
              <a:latin typeface="Rajdhani" panose="020B0604020202020204" charset="0"/>
              <a:ea typeface="Squada One"/>
              <a:cs typeface="Rajdhani" panose="020B0604020202020204" charset="0"/>
              <a:sym typeface="Squada One"/>
            </a:endParaRPr>
          </a:p>
        </p:txBody>
      </p:sp>
      <p:sp>
        <p:nvSpPr>
          <p:cNvPr id="25" name="Google Shape;469;p53">
            <a:hlinkClick r:id="rId4"/>
            <a:extLst>
              <a:ext uri="{FF2B5EF4-FFF2-40B4-BE49-F238E27FC236}">
                <a16:creationId xmlns:a16="http://schemas.microsoft.com/office/drawing/2014/main" id="{B5DC1996-948F-4A1A-87C1-340BE13AE37B}"/>
              </a:ext>
            </a:extLst>
          </p:cNvPr>
          <p:cNvSpPr txBox="1"/>
          <p:nvPr/>
        </p:nvSpPr>
        <p:spPr>
          <a:xfrm>
            <a:off x="6217850" y="3372876"/>
            <a:ext cx="987600" cy="345600"/>
          </a:xfrm>
          <a:prstGeom prst="rect">
            <a:avLst/>
          </a:prstGeom>
          <a:noFill/>
          <a:ln w="19050" cap="flat" cmpd="sng">
            <a:solidFill>
              <a:srgbClr val="FFFFFF"/>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s" sz="1200" dirty="0">
                <a:solidFill>
                  <a:srgbClr val="FFFFFF"/>
                </a:solidFill>
                <a:latin typeface="Rajdhani" panose="020B0604020202020204" charset="0"/>
                <a:ea typeface="Squada One"/>
                <a:cs typeface="Rajdhani" panose="020B0604020202020204" charset="0"/>
                <a:sym typeface="Squada One"/>
              </a:rPr>
              <a:t>GITHUB</a:t>
            </a:r>
            <a:endParaRPr sz="1200" dirty="0">
              <a:solidFill>
                <a:srgbClr val="FFFFFF"/>
              </a:solidFill>
              <a:latin typeface="Rajdhani" panose="020B0604020202020204" charset="0"/>
              <a:ea typeface="Squada One"/>
              <a:cs typeface="Rajdhani" panose="020B0604020202020204" charset="0"/>
              <a:sym typeface="Squada One"/>
            </a:endParaRPr>
          </a:p>
        </p:txBody>
      </p:sp>
      <p:sp>
        <p:nvSpPr>
          <p:cNvPr id="26" name="Google Shape;470;p53">
            <a:hlinkClick r:id="rId3"/>
            <a:extLst>
              <a:ext uri="{FF2B5EF4-FFF2-40B4-BE49-F238E27FC236}">
                <a16:creationId xmlns:a16="http://schemas.microsoft.com/office/drawing/2014/main" id="{AC877688-8206-46FF-834F-511F408AF466}"/>
              </a:ext>
            </a:extLst>
          </p:cNvPr>
          <p:cNvSpPr txBox="1"/>
          <p:nvPr/>
        </p:nvSpPr>
        <p:spPr>
          <a:xfrm>
            <a:off x="3936670" y="3372876"/>
            <a:ext cx="1270649" cy="345600"/>
          </a:xfrm>
          <a:prstGeom prst="rect">
            <a:avLst/>
          </a:prstGeom>
          <a:solidFill>
            <a:srgbClr val="FFFFFF"/>
          </a:solid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s-MX" sz="1200" dirty="0">
                <a:solidFill>
                  <a:srgbClr val="423864"/>
                </a:solidFill>
                <a:latin typeface="Rajdhani" panose="020B0604020202020204" charset="0"/>
                <a:ea typeface="Squada One"/>
                <a:cs typeface="Rajdhani" panose="020B0604020202020204" charset="0"/>
                <a:sym typeface="Squada One"/>
              </a:rPr>
              <a:t>MONDAY.COM</a:t>
            </a:r>
            <a:endParaRPr sz="1200" dirty="0">
              <a:solidFill>
                <a:srgbClr val="423864"/>
              </a:solidFill>
              <a:latin typeface="Rajdhani" panose="020B0604020202020204" charset="0"/>
              <a:ea typeface="Squada One"/>
              <a:cs typeface="Rajdhani" panose="020B0604020202020204" charset="0"/>
              <a:sym typeface="Squada One"/>
            </a:endParaRPr>
          </a:p>
        </p:txBody>
      </p:sp>
      <p:sp>
        <p:nvSpPr>
          <p:cNvPr id="27" name="Google Shape;471;p53">
            <a:extLst>
              <a:ext uri="{FF2B5EF4-FFF2-40B4-BE49-F238E27FC236}">
                <a16:creationId xmlns:a16="http://schemas.microsoft.com/office/drawing/2014/main" id="{7AA60451-DAE4-4D43-A241-BE458365D13B}"/>
              </a:ext>
            </a:extLst>
          </p:cNvPr>
          <p:cNvSpPr txBox="1"/>
          <p:nvPr/>
        </p:nvSpPr>
        <p:spPr>
          <a:xfrm>
            <a:off x="1685995" y="2282947"/>
            <a:ext cx="1553700" cy="667670"/>
          </a:xfrm>
          <a:prstGeom prst="rect">
            <a:avLst/>
          </a:prstGeom>
          <a:noFill/>
          <a:ln>
            <a:noFill/>
          </a:ln>
        </p:spPr>
        <p:txBody>
          <a:bodyPr spcFirstLastPara="1" wrap="square" lIns="91425" tIns="91425" rIns="91425" bIns="91425" anchor="t" anchorCtr="0">
            <a:noAutofit/>
          </a:bodyPr>
          <a:lstStyle/>
          <a:p>
            <a:pPr lvl="0" algn="ctr">
              <a:buSzPts val="1100"/>
            </a:pPr>
            <a:endParaRPr lang="en-US" sz="1200" dirty="0">
              <a:solidFill>
                <a:srgbClr val="FFFFFF"/>
              </a:solidFill>
              <a:latin typeface="Fira Sans Condensed Light" panose="020B0604020202020204" charset="0"/>
              <a:ea typeface="Roboto Condensed Light"/>
              <a:cs typeface="Roboto Condensed Light"/>
              <a:sym typeface="Roboto Condensed Light"/>
            </a:endParaRPr>
          </a:p>
          <a:p>
            <a:pPr lvl="0" algn="ctr">
              <a:buSzPts val="1100"/>
            </a:pPr>
            <a:r>
              <a:rPr lang="en-US" sz="1200" dirty="0">
                <a:solidFill>
                  <a:srgbClr val="FFFFFF"/>
                </a:solidFill>
                <a:latin typeface="Fira Sans Condensed Light" panose="020B0604020202020204" charset="0"/>
                <a:ea typeface="Roboto Condensed Light"/>
                <a:cs typeface="Roboto Condensed Light"/>
                <a:sym typeface="Roboto Condensed Light"/>
              </a:rPr>
              <a:t>we have developed 100% of the planned project</a:t>
            </a:r>
            <a:endParaRPr lang="es-MX" sz="1200" dirty="0">
              <a:solidFill>
                <a:srgbClr val="FFFFFF"/>
              </a:solidFill>
              <a:latin typeface="Fira Sans Condensed Light" panose="020B0604020202020204" charset="0"/>
              <a:ea typeface="Roboto Condensed Light"/>
              <a:cs typeface="Roboto Condensed Light"/>
              <a:sym typeface="Roboto Condensed Light"/>
            </a:endParaRPr>
          </a:p>
        </p:txBody>
      </p:sp>
      <p:sp>
        <p:nvSpPr>
          <p:cNvPr id="28" name="Google Shape;472;p53">
            <a:extLst>
              <a:ext uri="{FF2B5EF4-FFF2-40B4-BE49-F238E27FC236}">
                <a16:creationId xmlns:a16="http://schemas.microsoft.com/office/drawing/2014/main" id="{08274681-74CE-408D-8926-E04132249CD2}"/>
              </a:ext>
            </a:extLst>
          </p:cNvPr>
          <p:cNvSpPr txBox="1"/>
          <p:nvPr/>
        </p:nvSpPr>
        <p:spPr>
          <a:xfrm>
            <a:off x="3795145" y="2561813"/>
            <a:ext cx="1553700" cy="536700"/>
          </a:xfrm>
          <a:prstGeom prst="rect">
            <a:avLst/>
          </a:prstGeom>
          <a:noFill/>
          <a:ln>
            <a:noFill/>
          </a:ln>
        </p:spPr>
        <p:txBody>
          <a:bodyPr spcFirstLastPara="1" wrap="square" lIns="91425" tIns="91425" rIns="91425" bIns="91425" anchor="t" anchorCtr="0">
            <a:noAutofit/>
          </a:bodyPr>
          <a:lstStyle/>
          <a:p>
            <a:pPr lvl="0" algn="ctr"/>
            <a:r>
              <a:rPr lang="es-MX" sz="1200" dirty="0" err="1">
                <a:solidFill>
                  <a:srgbClr val="FFFFFF"/>
                </a:solidFill>
                <a:latin typeface="Fira Sans Condensed Light" panose="020B0604020202020204" charset="0"/>
                <a:ea typeface="Roboto Condensed Light"/>
                <a:cs typeface="Roboto Condensed Light"/>
                <a:sym typeface="Roboto Condensed Light"/>
              </a:rPr>
              <a:t>Activities</a:t>
            </a:r>
            <a:endParaRPr lang="es-MX" sz="1200" dirty="0">
              <a:solidFill>
                <a:srgbClr val="FFFFFF"/>
              </a:solidFill>
              <a:latin typeface="Fira Sans Condensed Light" panose="020B0604020202020204" charset="0"/>
              <a:ea typeface="Roboto Condensed Light"/>
              <a:cs typeface="Roboto Condensed Light"/>
              <a:sym typeface="Roboto Condensed Light"/>
            </a:endParaRPr>
          </a:p>
          <a:p>
            <a:pPr lvl="0" algn="ctr"/>
            <a:r>
              <a:rPr lang="es-MX" sz="1200" dirty="0">
                <a:solidFill>
                  <a:srgbClr val="FFFFFF"/>
                </a:solidFill>
                <a:latin typeface="Fira Sans Condensed Light" panose="020B0604020202020204" charset="0"/>
                <a:ea typeface="Roboto Condensed Light"/>
                <a:cs typeface="Roboto Condensed Light"/>
                <a:sym typeface="Roboto Condensed Light"/>
              </a:rPr>
              <a:t> calendar</a:t>
            </a:r>
            <a:endParaRPr sz="1200" dirty="0">
              <a:solidFill>
                <a:srgbClr val="FFFFFF"/>
              </a:solidFill>
              <a:latin typeface="Fira Sans Condensed Light" panose="020B0604020202020204" charset="0"/>
              <a:ea typeface="Roboto Condensed Light"/>
              <a:cs typeface="Roboto Condensed Light"/>
              <a:sym typeface="Roboto Condensed Light"/>
            </a:endParaRPr>
          </a:p>
        </p:txBody>
      </p:sp>
      <p:sp>
        <p:nvSpPr>
          <p:cNvPr id="29" name="Google Shape;473;p53">
            <a:extLst>
              <a:ext uri="{FF2B5EF4-FFF2-40B4-BE49-F238E27FC236}">
                <a16:creationId xmlns:a16="http://schemas.microsoft.com/office/drawing/2014/main" id="{E65BCBA8-75A6-42BF-926E-85898CF52451}"/>
              </a:ext>
            </a:extLst>
          </p:cNvPr>
          <p:cNvSpPr txBox="1"/>
          <p:nvPr/>
        </p:nvSpPr>
        <p:spPr>
          <a:xfrm>
            <a:off x="5934799" y="2561813"/>
            <a:ext cx="1553700" cy="536700"/>
          </a:xfrm>
          <a:prstGeom prst="rect">
            <a:avLst/>
          </a:prstGeom>
          <a:noFill/>
          <a:ln>
            <a:noFill/>
          </a:ln>
        </p:spPr>
        <p:txBody>
          <a:bodyPr spcFirstLastPara="1" wrap="square" lIns="91425" tIns="91425" rIns="91425" bIns="91425" anchor="t" anchorCtr="0">
            <a:noAutofit/>
          </a:bodyPr>
          <a:lstStyle/>
          <a:p>
            <a:pPr lvl="0" algn="ctr"/>
            <a:r>
              <a:rPr lang="es-MX" sz="1200" dirty="0" err="1">
                <a:solidFill>
                  <a:srgbClr val="FFFFFF"/>
                </a:solidFill>
                <a:latin typeface="Fira Sans Condensed Light" panose="020B0604020202020204" charset="0"/>
                <a:ea typeface="Roboto Condensed Light"/>
                <a:cs typeface="Roboto Condensed Light"/>
                <a:sym typeface="Roboto Condensed Light"/>
              </a:rPr>
              <a:t>monitoring</a:t>
            </a:r>
            <a:r>
              <a:rPr lang="es-MX" sz="1200" dirty="0">
                <a:solidFill>
                  <a:srgbClr val="FFFFFF"/>
                </a:solidFill>
                <a:latin typeface="Fira Sans Condensed Light" panose="020B0604020202020204" charset="0"/>
                <a:ea typeface="Roboto Condensed Light"/>
                <a:cs typeface="Roboto Condensed Light"/>
                <a:sym typeface="Roboto Condensed Light"/>
              </a:rPr>
              <a:t> </a:t>
            </a:r>
            <a:r>
              <a:rPr lang="es-MX" sz="1200" dirty="0" err="1">
                <a:solidFill>
                  <a:srgbClr val="FFFFFF"/>
                </a:solidFill>
                <a:latin typeface="Fira Sans Condensed Light" panose="020B0604020202020204" charset="0"/>
                <a:ea typeface="Roboto Condensed Light"/>
                <a:cs typeface="Roboto Condensed Light"/>
                <a:sym typeface="Roboto Condensed Light"/>
              </a:rPr>
              <a:t>of</a:t>
            </a:r>
            <a:r>
              <a:rPr lang="es-MX" sz="1200" dirty="0">
                <a:solidFill>
                  <a:srgbClr val="FFFFFF"/>
                </a:solidFill>
                <a:latin typeface="Fira Sans Condensed Light" panose="020B0604020202020204" charset="0"/>
                <a:ea typeface="Roboto Condensed Light"/>
                <a:cs typeface="Roboto Condensed Light"/>
                <a:sym typeface="Roboto Condensed Light"/>
              </a:rPr>
              <a:t> </a:t>
            </a:r>
            <a:r>
              <a:rPr lang="es-MX" sz="1200" dirty="0" err="1">
                <a:solidFill>
                  <a:srgbClr val="FFFFFF"/>
                </a:solidFill>
                <a:latin typeface="Fira Sans Condensed Light" panose="020B0604020202020204" charset="0"/>
                <a:ea typeface="Roboto Condensed Light"/>
                <a:cs typeface="Roboto Condensed Light"/>
                <a:sym typeface="Roboto Condensed Light"/>
              </a:rPr>
              <a:t>our</a:t>
            </a:r>
            <a:r>
              <a:rPr lang="es-MX" sz="1200" dirty="0">
                <a:solidFill>
                  <a:srgbClr val="FFFFFF"/>
                </a:solidFill>
                <a:latin typeface="Fira Sans Condensed Light" panose="020B0604020202020204" charset="0"/>
                <a:ea typeface="Roboto Condensed Light"/>
                <a:cs typeface="Roboto Condensed Light"/>
                <a:sym typeface="Roboto Condensed Light"/>
              </a:rPr>
              <a:t> </a:t>
            </a:r>
            <a:r>
              <a:rPr lang="es-MX" sz="1200" dirty="0" err="1">
                <a:solidFill>
                  <a:srgbClr val="FFFFFF"/>
                </a:solidFill>
                <a:latin typeface="Fira Sans Condensed Light" panose="020B0604020202020204" charset="0"/>
                <a:ea typeface="Roboto Condensed Light"/>
                <a:cs typeface="Roboto Condensed Light"/>
                <a:sym typeface="Roboto Condensed Light"/>
              </a:rPr>
              <a:t>project</a:t>
            </a:r>
            <a:endParaRPr sz="1200" dirty="0">
              <a:solidFill>
                <a:srgbClr val="FFFFFF"/>
              </a:solidFill>
              <a:latin typeface="Fira Sans Condensed Light" panose="020B0604020202020204" charset="0"/>
              <a:ea typeface="Roboto Condensed Light"/>
              <a:cs typeface="Roboto Condensed Light"/>
              <a:sym typeface="Roboto Condensed Light"/>
            </a:endParaRPr>
          </a:p>
        </p:txBody>
      </p:sp>
      <p:grpSp>
        <p:nvGrpSpPr>
          <p:cNvPr id="30" name="Google Shape;474;p53">
            <a:extLst>
              <a:ext uri="{FF2B5EF4-FFF2-40B4-BE49-F238E27FC236}">
                <a16:creationId xmlns:a16="http://schemas.microsoft.com/office/drawing/2014/main" id="{6F2BAA32-768A-4CE4-B67D-AB16DE83DD55}"/>
              </a:ext>
            </a:extLst>
          </p:cNvPr>
          <p:cNvGrpSpPr/>
          <p:nvPr/>
        </p:nvGrpSpPr>
        <p:grpSpPr>
          <a:xfrm>
            <a:off x="2266003" y="2134867"/>
            <a:ext cx="332705" cy="333590"/>
            <a:chOff x="-44528075" y="1982825"/>
            <a:chExt cx="300900" cy="301700"/>
          </a:xfrm>
        </p:grpSpPr>
        <p:sp>
          <p:nvSpPr>
            <p:cNvPr id="31" name="Google Shape;475;p53">
              <a:extLst>
                <a:ext uri="{FF2B5EF4-FFF2-40B4-BE49-F238E27FC236}">
                  <a16:creationId xmlns:a16="http://schemas.microsoft.com/office/drawing/2014/main" id="{DEC46F14-7A9E-4C54-92A1-711554F054B4}"/>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476;p53">
              <a:extLst>
                <a:ext uri="{FF2B5EF4-FFF2-40B4-BE49-F238E27FC236}">
                  <a16:creationId xmlns:a16="http://schemas.microsoft.com/office/drawing/2014/main" id="{DCED2AFF-6A89-46E7-B3B2-A46A4DD655A2}"/>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77;p53">
              <a:extLst>
                <a:ext uri="{FF2B5EF4-FFF2-40B4-BE49-F238E27FC236}">
                  <a16:creationId xmlns:a16="http://schemas.microsoft.com/office/drawing/2014/main" id="{E908DB39-BAAD-4140-A297-93751882FFFA}"/>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78;p53">
              <a:extLst>
                <a:ext uri="{FF2B5EF4-FFF2-40B4-BE49-F238E27FC236}">
                  <a16:creationId xmlns:a16="http://schemas.microsoft.com/office/drawing/2014/main" id="{CD81CB00-0C0E-4BCE-BB78-73C55497048D}"/>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479;p53">
              <a:extLst>
                <a:ext uri="{FF2B5EF4-FFF2-40B4-BE49-F238E27FC236}">
                  <a16:creationId xmlns:a16="http://schemas.microsoft.com/office/drawing/2014/main" id="{BE34F86B-21CC-484C-A76B-1C1840E82FD8}"/>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480;p53">
              <a:extLst>
                <a:ext uri="{FF2B5EF4-FFF2-40B4-BE49-F238E27FC236}">
                  <a16:creationId xmlns:a16="http://schemas.microsoft.com/office/drawing/2014/main" id="{CBB1FB1B-6F8A-4AEA-B000-66EDF50F0D1A}"/>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481;p53">
              <a:extLst>
                <a:ext uri="{FF2B5EF4-FFF2-40B4-BE49-F238E27FC236}">
                  <a16:creationId xmlns:a16="http://schemas.microsoft.com/office/drawing/2014/main" id="{94EFD4A0-F55A-4469-BAA9-362B8828166C}"/>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482;p53">
            <a:extLst>
              <a:ext uri="{FF2B5EF4-FFF2-40B4-BE49-F238E27FC236}">
                <a16:creationId xmlns:a16="http://schemas.microsoft.com/office/drawing/2014/main" id="{B7E94C11-7A93-4861-90EA-645F9DFC4103}"/>
              </a:ext>
            </a:extLst>
          </p:cNvPr>
          <p:cNvSpPr/>
          <p:nvPr/>
        </p:nvSpPr>
        <p:spPr>
          <a:xfrm>
            <a:off x="4426119" y="2109473"/>
            <a:ext cx="291767" cy="331821"/>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483;p53">
            <a:extLst>
              <a:ext uri="{FF2B5EF4-FFF2-40B4-BE49-F238E27FC236}">
                <a16:creationId xmlns:a16="http://schemas.microsoft.com/office/drawing/2014/main" id="{84EF5255-501B-4696-AA4E-56D8170A3DA4}"/>
              </a:ext>
            </a:extLst>
          </p:cNvPr>
          <p:cNvGrpSpPr/>
          <p:nvPr/>
        </p:nvGrpSpPr>
        <p:grpSpPr>
          <a:xfrm>
            <a:off x="6545288" y="2137316"/>
            <a:ext cx="327823" cy="328695"/>
            <a:chOff x="-1700225" y="2768875"/>
            <a:chExt cx="291450" cy="292225"/>
          </a:xfrm>
        </p:grpSpPr>
        <p:sp>
          <p:nvSpPr>
            <p:cNvPr id="40" name="Google Shape;484;p53">
              <a:extLst>
                <a:ext uri="{FF2B5EF4-FFF2-40B4-BE49-F238E27FC236}">
                  <a16:creationId xmlns:a16="http://schemas.microsoft.com/office/drawing/2014/main" id="{DF56C112-3753-481B-8342-79253C953BBC}"/>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85;p53">
              <a:extLst>
                <a:ext uri="{FF2B5EF4-FFF2-40B4-BE49-F238E27FC236}">
                  <a16:creationId xmlns:a16="http://schemas.microsoft.com/office/drawing/2014/main" id="{7DAF7956-1A97-4F05-810C-78E8D610BB5A}"/>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86;p53">
              <a:extLst>
                <a:ext uri="{FF2B5EF4-FFF2-40B4-BE49-F238E27FC236}">
                  <a16:creationId xmlns:a16="http://schemas.microsoft.com/office/drawing/2014/main" id="{0CB4E014-92CE-41A1-9D87-5B70588E88A5}"/>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87;p53">
              <a:extLst>
                <a:ext uri="{FF2B5EF4-FFF2-40B4-BE49-F238E27FC236}">
                  <a16:creationId xmlns:a16="http://schemas.microsoft.com/office/drawing/2014/main" id="{57D1F629-2D7E-43FA-9AD9-E7FFD69B586C}"/>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88;p53">
              <a:extLst>
                <a:ext uri="{FF2B5EF4-FFF2-40B4-BE49-F238E27FC236}">
                  <a16:creationId xmlns:a16="http://schemas.microsoft.com/office/drawing/2014/main" id="{48285A3E-FE71-4B8E-9450-8FCC83E01F3C}"/>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89;p53">
              <a:extLst>
                <a:ext uri="{FF2B5EF4-FFF2-40B4-BE49-F238E27FC236}">
                  <a16:creationId xmlns:a16="http://schemas.microsoft.com/office/drawing/2014/main" id="{5527010D-7827-4CFD-ADBC-A56F0E5EED77}"/>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602033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3" name="Título 2">
            <a:extLst>
              <a:ext uri="{FF2B5EF4-FFF2-40B4-BE49-F238E27FC236}">
                <a16:creationId xmlns:a16="http://schemas.microsoft.com/office/drawing/2014/main" id="{882ED788-341E-445A-B9EF-F26F036BDC1C}"/>
              </a:ext>
            </a:extLst>
          </p:cNvPr>
          <p:cNvSpPr>
            <a:spLocks noGrp="1"/>
          </p:cNvSpPr>
          <p:nvPr>
            <p:ph type="title"/>
          </p:nvPr>
        </p:nvSpPr>
        <p:spPr/>
        <p:txBody>
          <a:bodyPr/>
          <a:lstStyle/>
          <a:p>
            <a:r>
              <a:rPr lang="en-US" dirty="0"/>
              <a:t>Contribution </a:t>
            </a:r>
          </a:p>
        </p:txBody>
      </p:sp>
      <p:graphicFrame>
        <p:nvGraphicFramePr>
          <p:cNvPr id="5" name="Gráfico 4">
            <a:extLst>
              <a:ext uri="{FF2B5EF4-FFF2-40B4-BE49-F238E27FC236}">
                <a16:creationId xmlns:a16="http://schemas.microsoft.com/office/drawing/2014/main" id="{E470F477-E4F6-4F45-AA6C-0AD7286F10E2}"/>
              </a:ext>
            </a:extLst>
          </p:cNvPr>
          <p:cNvGraphicFramePr/>
          <p:nvPr>
            <p:extLst>
              <p:ext uri="{D42A27DB-BD31-4B8C-83A1-F6EECF244321}">
                <p14:modId xmlns:p14="http://schemas.microsoft.com/office/powerpoint/2010/main" val="4280596860"/>
              </p:ext>
            </p:extLst>
          </p:nvPr>
        </p:nvGraphicFramePr>
        <p:xfrm>
          <a:off x="2" y="1575474"/>
          <a:ext cx="4502723" cy="3554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Gráfico 47">
            <a:extLst>
              <a:ext uri="{FF2B5EF4-FFF2-40B4-BE49-F238E27FC236}">
                <a16:creationId xmlns:a16="http://schemas.microsoft.com/office/drawing/2014/main" id="{ADB37A61-CCE6-48FD-8B14-38B12D985345}"/>
              </a:ext>
            </a:extLst>
          </p:cNvPr>
          <p:cNvGraphicFramePr/>
          <p:nvPr>
            <p:extLst>
              <p:ext uri="{D42A27DB-BD31-4B8C-83A1-F6EECF244321}">
                <p14:modId xmlns:p14="http://schemas.microsoft.com/office/powerpoint/2010/main" val="1098867550"/>
              </p:ext>
            </p:extLst>
          </p:nvPr>
        </p:nvGraphicFramePr>
        <p:xfrm>
          <a:off x="4502725" y="1514860"/>
          <a:ext cx="4641273" cy="35541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48873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3" name="Título 2">
            <a:extLst>
              <a:ext uri="{FF2B5EF4-FFF2-40B4-BE49-F238E27FC236}">
                <a16:creationId xmlns:a16="http://schemas.microsoft.com/office/drawing/2014/main" id="{882ED788-341E-445A-B9EF-F26F036BDC1C}"/>
              </a:ext>
            </a:extLst>
          </p:cNvPr>
          <p:cNvSpPr>
            <a:spLocks noGrp="1"/>
          </p:cNvSpPr>
          <p:nvPr>
            <p:ph type="title"/>
          </p:nvPr>
        </p:nvSpPr>
        <p:spPr/>
        <p:txBody>
          <a:bodyPr/>
          <a:lstStyle/>
          <a:p>
            <a:r>
              <a:rPr lang="en-US" dirty="0"/>
              <a:t>Metrics </a:t>
            </a:r>
          </a:p>
        </p:txBody>
      </p:sp>
      <p:sp>
        <p:nvSpPr>
          <p:cNvPr id="6" name="CuadroTexto 5">
            <a:extLst>
              <a:ext uri="{FF2B5EF4-FFF2-40B4-BE49-F238E27FC236}">
                <a16:creationId xmlns:a16="http://schemas.microsoft.com/office/drawing/2014/main" id="{3297F8E1-3B0F-4918-AE31-71CF21A20290}"/>
              </a:ext>
            </a:extLst>
          </p:cNvPr>
          <p:cNvSpPr txBox="1"/>
          <p:nvPr/>
        </p:nvSpPr>
        <p:spPr>
          <a:xfrm>
            <a:off x="1205077" y="1082525"/>
            <a:ext cx="6733845" cy="3693319"/>
          </a:xfrm>
          <a:prstGeom prst="rect">
            <a:avLst/>
          </a:prstGeom>
          <a:noFill/>
        </p:spPr>
        <p:txBody>
          <a:bodyPr wrap="square">
            <a:spAutoFit/>
          </a:bodyPr>
          <a:lstStyle/>
          <a:p>
            <a:r>
              <a:rPr lang="en-US" sz="1800" dirty="0">
                <a:solidFill>
                  <a:srgbClr val="F3F3F3"/>
                </a:solidFill>
                <a:latin typeface="Fira Sans Condensed Light"/>
                <a:sym typeface="Fira Sans Condensed Light"/>
              </a:rPr>
              <a:t>To obtain the metric, we first calculate the estimated time, that It will take us to do the homework, then we calculate the difficulty.</a:t>
            </a:r>
          </a:p>
          <a:p>
            <a:endParaRPr lang="en-US" sz="1800" dirty="0">
              <a:solidFill>
                <a:srgbClr val="F3F3F3"/>
              </a:solidFill>
              <a:latin typeface="Fira Sans Condensed Light"/>
              <a:sym typeface="Fira Sans Condensed Light"/>
            </a:endParaRPr>
          </a:p>
          <a:p>
            <a:r>
              <a:rPr lang="en-US" sz="1800" dirty="0">
                <a:solidFill>
                  <a:srgbClr val="F3F3F3"/>
                </a:solidFill>
                <a:latin typeface="Fira Sans Condensed Light"/>
                <a:sym typeface="Fira Sans Condensed Light"/>
              </a:rPr>
              <a:t> The estimated time is measured in hours and the difficulty has 3 possible values:</a:t>
            </a:r>
          </a:p>
          <a:p>
            <a:endParaRPr lang="en-US" sz="1800" dirty="0">
              <a:solidFill>
                <a:srgbClr val="F3F3F3"/>
              </a:solidFill>
              <a:latin typeface="Fira Sans Condensed Light"/>
              <a:sym typeface="Fira Sans Condensed Light"/>
            </a:endParaRPr>
          </a:p>
          <a:p>
            <a:pPr algn="ctr"/>
            <a:r>
              <a:rPr lang="en-US" sz="1800" dirty="0">
                <a:solidFill>
                  <a:srgbClr val="F3F3F3"/>
                </a:solidFill>
                <a:latin typeface="Fira Sans Condensed Light"/>
                <a:sym typeface="Fira Sans Condensed Light"/>
              </a:rPr>
              <a:t>• Easy: 0.5</a:t>
            </a:r>
          </a:p>
          <a:p>
            <a:pPr algn="ctr"/>
            <a:r>
              <a:rPr lang="en-US" sz="1800" dirty="0">
                <a:solidFill>
                  <a:srgbClr val="F3F3F3"/>
                </a:solidFill>
                <a:latin typeface="Fira Sans Condensed Light"/>
                <a:sym typeface="Fira Sans Condensed Light"/>
              </a:rPr>
              <a:t>• Normal: 1</a:t>
            </a:r>
          </a:p>
          <a:p>
            <a:pPr algn="ctr"/>
            <a:r>
              <a:rPr lang="en-US" sz="1800" dirty="0">
                <a:solidFill>
                  <a:srgbClr val="F3F3F3"/>
                </a:solidFill>
                <a:latin typeface="Fira Sans Condensed Light"/>
                <a:sym typeface="Fira Sans Condensed Light"/>
              </a:rPr>
              <a:t>• Difficult: 1.5</a:t>
            </a:r>
          </a:p>
          <a:p>
            <a:endParaRPr lang="en-US" sz="1800" dirty="0">
              <a:solidFill>
                <a:srgbClr val="F3F3F3"/>
              </a:solidFill>
              <a:latin typeface="Fira Sans Condensed Light"/>
              <a:sym typeface="Fira Sans Condensed Light"/>
            </a:endParaRPr>
          </a:p>
          <a:p>
            <a:r>
              <a:rPr lang="en-US" sz="1800" dirty="0">
                <a:solidFill>
                  <a:srgbClr val="F3F3F3"/>
                </a:solidFill>
                <a:latin typeface="Fira Sans Condensed Light"/>
                <a:sym typeface="Fira Sans Condensed Light"/>
              </a:rPr>
              <a:t>In case the task takes much longer or is more difficult</a:t>
            </a:r>
          </a:p>
          <a:p>
            <a:r>
              <a:rPr lang="en-US" sz="1800" dirty="0">
                <a:solidFill>
                  <a:srgbClr val="F3F3F3"/>
                </a:solidFill>
                <a:latin typeface="Fira Sans Condensed Light"/>
                <a:sym typeface="Fira Sans Condensed Light"/>
              </a:rPr>
              <a:t>than estimated, the scrum master will see if it is appropriate to change the metric values ​​of the task.</a:t>
            </a:r>
          </a:p>
        </p:txBody>
      </p:sp>
    </p:spTree>
    <p:extLst>
      <p:ext uri="{BB962C8B-B14F-4D97-AF65-F5344CB8AC3E}">
        <p14:creationId xmlns:p14="http://schemas.microsoft.com/office/powerpoint/2010/main" val="1739157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118;p54">
            <a:extLst>
              <a:ext uri="{FF2B5EF4-FFF2-40B4-BE49-F238E27FC236}">
                <a16:creationId xmlns:a16="http://schemas.microsoft.com/office/drawing/2014/main" id="{E7107C43-27B1-4CED-9909-EF5168F194B8}"/>
              </a:ext>
            </a:extLst>
          </p:cNvPr>
          <p:cNvSpPr txBox="1">
            <a:spLocks noGrp="1"/>
          </p:cNvSpPr>
          <p:nvPr>
            <p:ph type="title"/>
          </p:nvPr>
        </p:nvSpPr>
        <p:spPr>
          <a:xfrm>
            <a:off x="1647856" y="55924"/>
            <a:ext cx="5673476" cy="1154312"/>
          </a:xfrm>
          <a:prstGeom prst="rect">
            <a:avLst/>
          </a:prstGeom>
        </p:spPr>
        <p:txBody>
          <a:bodyPr spcFirstLastPara="1" wrap="square" lIns="91425" tIns="91425" rIns="91425" bIns="91425" anchor="ctr" anchorCtr="0">
            <a:noAutofit/>
          </a:bodyPr>
          <a:lstStyle/>
          <a:p>
            <a:pPr marL="0" lvl="0" indent="0"/>
            <a:r>
              <a:rPr lang="en" sz="7200" dirty="0"/>
              <a:t>THANK YOU</a:t>
            </a:r>
            <a:endParaRPr sz="7200" dirty="0"/>
          </a:p>
        </p:txBody>
      </p:sp>
      <p:pic>
        <p:nvPicPr>
          <p:cNvPr id="3" name="Imagen 2" descr="Código QR&#10;&#10;Descripción generada automáticamente">
            <a:extLst>
              <a:ext uri="{FF2B5EF4-FFF2-40B4-BE49-F238E27FC236}">
                <a16:creationId xmlns:a16="http://schemas.microsoft.com/office/drawing/2014/main" id="{C1968177-A96E-4556-ADED-CF97851A1786}"/>
              </a:ext>
            </a:extLst>
          </p:cNvPr>
          <p:cNvPicPr>
            <a:picLocks noChangeAspect="1"/>
          </p:cNvPicPr>
          <p:nvPr/>
        </p:nvPicPr>
        <p:blipFill>
          <a:blip r:embed="rId2"/>
          <a:stretch>
            <a:fillRect/>
          </a:stretch>
        </p:blipFill>
        <p:spPr>
          <a:xfrm>
            <a:off x="1115014" y="2571750"/>
            <a:ext cx="2320710" cy="2320710"/>
          </a:xfrm>
          <a:prstGeom prst="rect">
            <a:avLst/>
          </a:prstGeom>
        </p:spPr>
      </p:pic>
      <p:pic>
        <p:nvPicPr>
          <p:cNvPr id="5" name="Imagen 4" descr="Texto, Logotipo&#10;&#10;Descripción generada automáticamente">
            <a:extLst>
              <a:ext uri="{FF2B5EF4-FFF2-40B4-BE49-F238E27FC236}">
                <a16:creationId xmlns:a16="http://schemas.microsoft.com/office/drawing/2014/main" id="{D85A7B91-35FD-4623-8E7A-5C879B0ABA68}"/>
              </a:ext>
            </a:extLst>
          </p:cNvPr>
          <p:cNvPicPr>
            <a:picLocks noChangeAspect="1"/>
          </p:cNvPicPr>
          <p:nvPr/>
        </p:nvPicPr>
        <p:blipFill>
          <a:blip r:embed="rId3"/>
          <a:stretch>
            <a:fillRect/>
          </a:stretch>
        </p:blipFill>
        <p:spPr>
          <a:xfrm>
            <a:off x="815196" y="1721223"/>
            <a:ext cx="2902447" cy="695471"/>
          </a:xfrm>
          <a:prstGeom prst="rect">
            <a:avLst/>
          </a:prstGeom>
        </p:spPr>
      </p:pic>
      <p:pic>
        <p:nvPicPr>
          <p:cNvPr id="7" name="Imagen 6" descr="Código QR&#10;&#10;Descripción generada automáticamente">
            <a:extLst>
              <a:ext uri="{FF2B5EF4-FFF2-40B4-BE49-F238E27FC236}">
                <a16:creationId xmlns:a16="http://schemas.microsoft.com/office/drawing/2014/main" id="{2904BAAC-FA0E-47A9-BBF4-4992DEA6068A}"/>
              </a:ext>
            </a:extLst>
          </p:cNvPr>
          <p:cNvPicPr>
            <a:picLocks noChangeAspect="1"/>
          </p:cNvPicPr>
          <p:nvPr/>
        </p:nvPicPr>
        <p:blipFill>
          <a:blip r:embed="rId4"/>
          <a:stretch>
            <a:fillRect/>
          </a:stretch>
        </p:blipFill>
        <p:spPr>
          <a:xfrm>
            <a:off x="5876364" y="2571750"/>
            <a:ext cx="2320710" cy="2320710"/>
          </a:xfrm>
          <a:prstGeom prst="rect">
            <a:avLst/>
          </a:prstGeom>
        </p:spPr>
      </p:pic>
      <p:pic>
        <p:nvPicPr>
          <p:cNvPr id="9" name="Imagen 8" descr="Icono&#10;&#10;Descripción generada automáticamente">
            <a:extLst>
              <a:ext uri="{FF2B5EF4-FFF2-40B4-BE49-F238E27FC236}">
                <a16:creationId xmlns:a16="http://schemas.microsoft.com/office/drawing/2014/main" id="{A0196774-F5CF-4244-8FEA-90048C042D02}"/>
              </a:ext>
            </a:extLst>
          </p:cNvPr>
          <p:cNvPicPr>
            <a:picLocks noChangeAspect="1"/>
          </p:cNvPicPr>
          <p:nvPr/>
        </p:nvPicPr>
        <p:blipFill>
          <a:blip r:embed="rId5"/>
          <a:stretch>
            <a:fillRect/>
          </a:stretch>
        </p:blipFill>
        <p:spPr>
          <a:xfrm>
            <a:off x="6837147" y="1944808"/>
            <a:ext cx="551366" cy="551366"/>
          </a:xfrm>
          <a:prstGeom prst="rect">
            <a:avLst/>
          </a:prstGeom>
        </p:spPr>
      </p:pic>
      <p:sp>
        <p:nvSpPr>
          <p:cNvPr id="14" name="Título 2">
            <a:extLst>
              <a:ext uri="{FF2B5EF4-FFF2-40B4-BE49-F238E27FC236}">
                <a16:creationId xmlns:a16="http://schemas.microsoft.com/office/drawing/2014/main" id="{1DCD6BCE-4161-4F5B-90F3-7E37BBD90FF8}"/>
              </a:ext>
            </a:extLst>
          </p:cNvPr>
          <p:cNvSpPr txBox="1">
            <a:spLocks/>
          </p:cNvSpPr>
          <p:nvPr/>
        </p:nvSpPr>
        <p:spPr>
          <a:xfrm>
            <a:off x="5334456" y="1317866"/>
            <a:ext cx="3556748" cy="551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n-US" dirty="0" err="1">
                <a:solidFill>
                  <a:schemeClr val="bg1">
                    <a:lumMod val="20000"/>
                    <a:lumOff val="80000"/>
                  </a:schemeClr>
                </a:solidFill>
              </a:rPr>
              <a:t>Inteligencia</a:t>
            </a:r>
            <a:r>
              <a:rPr lang="en-US" dirty="0">
                <a:solidFill>
                  <a:schemeClr val="bg1">
                    <a:lumMod val="20000"/>
                    <a:lumOff val="80000"/>
                  </a:schemeClr>
                </a:solidFill>
              </a:rPr>
              <a:t> </a:t>
            </a:r>
            <a:r>
              <a:rPr lang="en-US" dirty="0" err="1">
                <a:solidFill>
                  <a:schemeClr val="bg1">
                    <a:lumMod val="20000"/>
                    <a:lumOff val="80000"/>
                  </a:schemeClr>
                </a:solidFill>
              </a:rPr>
              <a:t>Sintética</a:t>
            </a:r>
            <a:r>
              <a:rPr lang="en-US" dirty="0">
                <a:solidFill>
                  <a:schemeClr val="bg1">
                    <a:lumMod val="20000"/>
                    <a:lumOff val="80000"/>
                  </a:schemeClr>
                </a:solidFill>
              </a:rPr>
              <a:t> </a:t>
            </a:r>
          </a:p>
        </p:txBody>
      </p:sp>
    </p:spTree>
    <p:extLst>
      <p:ext uri="{BB962C8B-B14F-4D97-AF65-F5344CB8AC3E}">
        <p14:creationId xmlns:p14="http://schemas.microsoft.com/office/powerpoint/2010/main" val="1987789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982980" y="84943"/>
            <a:ext cx="7468949" cy="630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P</a:t>
            </a:r>
            <a:r>
              <a:rPr lang="en-US" sz="3200" dirty="0">
                <a:solidFill>
                  <a:srgbClr val="F3F3F3"/>
                </a:solidFill>
              </a:rPr>
              <a:t>rogress between deliveries</a:t>
            </a:r>
            <a:endParaRPr lang="es-MX" sz="3200" dirty="0">
              <a:solidFill>
                <a:srgbClr val="F3F3F3"/>
              </a:solidFill>
              <a:latin typeface="Rajdhani" panose="020B0604020202020204" charset="0"/>
            </a:endParaRPr>
          </a:p>
        </p:txBody>
      </p:sp>
      <p:sp>
        <p:nvSpPr>
          <p:cNvPr id="110" name="Google Shape;110;p25"/>
          <p:cNvSpPr txBox="1">
            <a:spLocks noGrp="1"/>
          </p:cNvSpPr>
          <p:nvPr>
            <p:ph type="body" idx="1"/>
          </p:nvPr>
        </p:nvSpPr>
        <p:spPr>
          <a:xfrm>
            <a:off x="154861" y="778933"/>
            <a:ext cx="8834278" cy="4130872"/>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grpSp>
        <p:nvGrpSpPr>
          <p:cNvPr id="45" name="Grupo 44">
            <a:extLst>
              <a:ext uri="{FF2B5EF4-FFF2-40B4-BE49-F238E27FC236}">
                <a16:creationId xmlns:a16="http://schemas.microsoft.com/office/drawing/2014/main" id="{C0FD889B-D63D-43E2-B714-40C79B80489A}"/>
              </a:ext>
            </a:extLst>
          </p:cNvPr>
          <p:cNvGrpSpPr/>
          <p:nvPr/>
        </p:nvGrpSpPr>
        <p:grpSpPr>
          <a:xfrm flipH="1">
            <a:off x="2826223" y="1225147"/>
            <a:ext cx="354684" cy="3255856"/>
            <a:chOff x="5713185" y="2265963"/>
            <a:chExt cx="138600" cy="1277075"/>
          </a:xfrm>
        </p:grpSpPr>
        <p:sp>
          <p:nvSpPr>
            <p:cNvPr id="46" name="Google Shape;1579;p40">
              <a:extLst>
                <a:ext uri="{FF2B5EF4-FFF2-40B4-BE49-F238E27FC236}">
                  <a16:creationId xmlns:a16="http://schemas.microsoft.com/office/drawing/2014/main" id="{D5F3037A-3591-4AE8-AA15-27D507C38259}"/>
                </a:ext>
              </a:extLst>
            </p:cNvPr>
            <p:cNvSpPr/>
            <p:nvPr/>
          </p:nvSpPr>
          <p:spPr>
            <a:xfrm>
              <a:off x="5713185" y="2265963"/>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80;p40">
              <a:extLst>
                <a:ext uri="{FF2B5EF4-FFF2-40B4-BE49-F238E27FC236}">
                  <a16:creationId xmlns:a16="http://schemas.microsoft.com/office/drawing/2014/main" id="{EF75ACD7-7AB1-44DF-ADE6-5E1BEFAA8EE1}"/>
                </a:ext>
              </a:extLst>
            </p:cNvPr>
            <p:cNvSpPr/>
            <p:nvPr/>
          </p:nvSpPr>
          <p:spPr>
            <a:xfrm>
              <a:off x="5713185" y="3404438"/>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rupo 47">
              <a:extLst>
                <a:ext uri="{FF2B5EF4-FFF2-40B4-BE49-F238E27FC236}">
                  <a16:creationId xmlns:a16="http://schemas.microsoft.com/office/drawing/2014/main" id="{69F8752A-C191-4C03-9B20-9BBC0D439CCA}"/>
                </a:ext>
              </a:extLst>
            </p:cNvPr>
            <p:cNvGrpSpPr/>
            <p:nvPr/>
          </p:nvGrpSpPr>
          <p:grpSpPr>
            <a:xfrm>
              <a:off x="5749175" y="2301975"/>
              <a:ext cx="66600" cy="1205075"/>
              <a:chOff x="5749175" y="2301975"/>
              <a:chExt cx="66600" cy="1205075"/>
            </a:xfrm>
          </p:grpSpPr>
          <p:cxnSp>
            <p:nvCxnSpPr>
              <p:cNvPr id="49" name="Google Shape;1581;p40">
                <a:extLst>
                  <a:ext uri="{FF2B5EF4-FFF2-40B4-BE49-F238E27FC236}">
                    <a16:creationId xmlns:a16="http://schemas.microsoft.com/office/drawing/2014/main" id="{C03CAFFF-E075-44E5-B062-184AD101DCBC}"/>
                  </a:ext>
                </a:extLst>
              </p:cNvPr>
              <p:cNvCxnSpPr>
                <a:stCxn id="46" idx="4"/>
                <a:endCxn id="47" idx="0"/>
              </p:cNvCxnSpPr>
              <p:nvPr/>
            </p:nvCxnSpPr>
            <p:spPr>
              <a:xfrm>
                <a:off x="5782485" y="2404563"/>
                <a:ext cx="0" cy="999900"/>
              </a:xfrm>
              <a:prstGeom prst="straightConnector1">
                <a:avLst/>
              </a:prstGeom>
              <a:noFill/>
              <a:ln w="19050" cap="flat" cmpd="sng">
                <a:solidFill>
                  <a:srgbClr val="F3F3F3"/>
                </a:solidFill>
                <a:prstDash val="solid"/>
                <a:round/>
                <a:headEnd type="none" w="med" len="med"/>
                <a:tailEnd type="none" w="med" len="med"/>
              </a:ln>
            </p:spPr>
          </p:cxnSp>
          <p:sp>
            <p:nvSpPr>
              <p:cNvPr id="50" name="Google Shape;1582;p40">
                <a:extLst>
                  <a:ext uri="{FF2B5EF4-FFF2-40B4-BE49-F238E27FC236}">
                    <a16:creationId xmlns:a16="http://schemas.microsoft.com/office/drawing/2014/main" id="{9847FC2E-FCBA-4A15-B920-5F2FCB5A3A22}"/>
                  </a:ext>
                </a:extLst>
              </p:cNvPr>
              <p:cNvSpPr/>
              <p:nvPr/>
            </p:nvSpPr>
            <p:spPr>
              <a:xfrm>
                <a:off x="5749175" y="2301975"/>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82;p40">
                <a:extLst>
                  <a:ext uri="{FF2B5EF4-FFF2-40B4-BE49-F238E27FC236}">
                    <a16:creationId xmlns:a16="http://schemas.microsoft.com/office/drawing/2014/main" id="{7B2DB7CE-DA68-40B6-AAF8-24CD21F7B962}"/>
                  </a:ext>
                </a:extLst>
              </p:cNvPr>
              <p:cNvSpPr/>
              <p:nvPr/>
            </p:nvSpPr>
            <p:spPr>
              <a:xfrm>
                <a:off x="5749175" y="3440450"/>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rupo 51">
            <a:extLst>
              <a:ext uri="{FF2B5EF4-FFF2-40B4-BE49-F238E27FC236}">
                <a16:creationId xmlns:a16="http://schemas.microsoft.com/office/drawing/2014/main" id="{5F4B790F-F2A9-4D36-A869-8485B6CFBCB2}"/>
              </a:ext>
            </a:extLst>
          </p:cNvPr>
          <p:cNvGrpSpPr/>
          <p:nvPr/>
        </p:nvGrpSpPr>
        <p:grpSpPr>
          <a:xfrm flipH="1">
            <a:off x="5840184" y="1216440"/>
            <a:ext cx="354674" cy="3255857"/>
            <a:chOff x="5713185" y="2265963"/>
            <a:chExt cx="138600" cy="1277075"/>
          </a:xfrm>
        </p:grpSpPr>
        <p:sp>
          <p:nvSpPr>
            <p:cNvPr id="53" name="Google Shape;1579;p40">
              <a:extLst>
                <a:ext uri="{FF2B5EF4-FFF2-40B4-BE49-F238E27FC236}">
                  <a16:creationId xmlns:a16="http://schemas.microsoft.com/office/drawing/2014/main" id="{2592D44B-E5D9-48C8-9911-E6B0CF8754F6}"/>
                </a:ext>
              </a:extLst>
            </p:cNvPr>
            <p:cNvSpPr/>
            <p:nvPr/>
          </p:nvSpPr>
          <p:spPr>
            <a:xfrm>
              <a:off x="5713185" y="2265963"/>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80;p40">
              <a:extLst>
                <a:ext uri="{FF2B5EF4-FFF2-40B4-BE49-F238E27FC236}">
                  <a16:creationId xmlns:a16="http://schemas.microsoft.com/office/drawing/2014/main" id="{29074B4E-8C42-4324-9593-4B9D71AF807F}"/>
                </a:ext>
              </a:extLst>
            </p:cNvPr>
            <p:cNvSpPr/>
            <p:nvPr/>
          </p:nvSpPr>
          <p:spPr>
            <a:xfrm>
              <a:off x="5713185" y="3404438"/>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rupo 54">
              <a:extLst>
                <a:ext uri="{FF2B5EF4-FFF2-40B4-BE49-F238E27FC236}">
                  <a16:creationId xmlns:a16="http://schemas.microsoft.com/office/drawing/2014/main" id="{261AD70F-5958-44E6-B149-C8A1A5F2998B}"/>
                </a:ext>
              </a:extLst>
            </p:cNvPr>
            <p:cNvGrpSpPr/>
            <p:nvPr/>
          </p:nvGrpSpPr>
          <p:grpSpPr>
            <a:xfrm>
              <a:off x="5749175" y="2301975"/>
              <a:ext cx="66600" cy="1205075"/>
              <a:chOff x="5749175" y="2301975"/>
              <a:chExt cx="66600" cy="1205075"/>
            </a:xfrm>
          </p:grpSpPr>
          <p:cxnSp>
            <p:nvCxnSpPr>
              <p:cNvPr id="56" name="Google Shape;1581;p40">
                <a:extLst>
                  <a:ext uri="{FF2B5EF4-FFF2-40B4-BE49-F238E27FC236}">
                    <a16:creationId xmlns:a16="http://schemas.microsoft.com/office/drawing/2014/main" id="{9955746A-D4C0-4698-8CE6-9B71ECE96940}"/>
                  </a:ext>
                </a:extLst>
              </p:cNvPr>
              <p:cNvCxnSpPr>
                <a:stCxn id="53" idx="4"/>
                <a:endCxn id="54" idx="0"/>
              </p:cNvCxnSpPr>
              <p:nvPr/>
            </p:nvCxnSpPr>
            <p:spPr>
              <a:xfrm>
                <a:off x="5782485" y="2404563"/>
                <a:ext cx="0" cy="999900"/>
              </a:xfrm>
              <a:prstGeom prst="straightConnector1">
                <a:avLst/>
              </a:prstGeom>
              <a:noFill/>
              <a:ln w="19050" cap="flat" cmpd="sng">
                <a:solidFill>
                  <a:srgbClr val="F3F3F3"/>
                </a:solidFill>
                <a:prstDash val="solid"/>
                <a:round/>
                <a:headEnd type="none" w="med" len="med"/>
                <a:tailEnd type="none" w="med" len="med"/>
              </a:ln>
            </p:spPr>
          </p:cxnSp>
          <p:sp>
            <p:nvSpPr>
              <p:cNvPr id="57" name="Google Shape;1582;p40">
                <a:extLst>
                  <a:ext uri="{FF2B5EF4-FFF2-40B4-BE49-F238E27FC236}">
                    <a16:creationId xmlns:a16="http://schemas.microsoft.com/office/drawing/2014/main" id="{3D61D613-67E2-4428-8FEB-BFFDF0D53F0D}"/>
                  </a:ext>
                </a:extLst>
              </p:cNvPr>
              <p:cNvSpPr/>
              <p:nvPr/>
            </p:nvSpPr>
            <p:spPr>
              <a:xfrm>
                <a:off x="5749175" y="2301975"/>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82;p40">
                <a:extLst>
                  <a:ext uri="{FF2B5EF4-FFF2-40B4-BE49-F238E27FC236}">
                    <a16:creationId xmlns:a16="http://schemas.microsoft.com/office/drawing/2014/main" id="{AD4252D4-1B3C-4B28-9760-71D52E8905D7}"/>
                  </a:ext>
                </a:extLst>
              </p:cNvPr>
              <p:cNvSpPr/>
              <p:nvPr/>
            </p:nvSpPr>
            <p:spPr>
              <a:xfrm>
                <a:off x="5749175" y="3440450"/>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325;p45">
            <a:extLst>
              <a:ext uri="{FF2B5EF4-FFF2-40B4-BE49-F238E27FC236}">
                <a16:creationId xmlns:a16="http://schemas.microsoft.com/office/drawing/2014/main" id="{6E6439BB-CEA7-4555-8C97-EC9BCAC3D5E7}"/>
              </a:ext>
            </a:extLst>
          </p:cNvPr>
          <p:cNvSpPr txBox="1">
            <a:spLocks/>
          </p:cNvSpPr>
          <p:nvPr/>
        </p:nvSpPr>
        <p:spPr>
          <a:xfrm flipH="1">
            <a:off x="603753" y="1103678"/>
            <a:ext cx="1880485" cy="630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pPr marR="72000" algn="ctr">
              <a:buClr>
                <a:srgbClr val="F3F3F3"/>
              </a:buClr>
              <a:buSzPts val="1400"/>
            </a:pPr>
            <a:r>
              <a:rPr lang="en-US" sz="2400" b="1" dirty="0">
                <a:solidFill>
                  <a:srgbClr val="F3F3F3"/>
                </a:solidFill>
                <a:latin typeface="Rajdhani"/>
                <a:cs typeface="Rajdhani"/>
                <a:sym typeface="Fira Sans Condensed Light"/>
              </a:rPr>
              <a:t>First</a:t>
            </a:r>
            <a:r>
              <a:rPr lang="es-MX" sz="2400" b="1" dirty="0">
                <a:solidFill>
                  <a:srgbClr val="F3F3F3"/>
                </a:solidFill>
                <a:latin typeface="Rajdhani"/>
                <a:cs typeface="Rajdhani"/>
                <a:sym typeface="Fira Sans Condensed Light"/>
              </a:rPr>
              <a:t> </a:t>
            </a:r>
          </a:p>
          <a:p>
            <a:pPr marR="72000" algn="ctr">
              <a:buClr>
                <a:srgbClr val="F3F3F3"/>
              </a:buClr>
              <a:buSzPts val="1400"/>
            </a:pPr>
            <a:r>
              <a:rPr lang="en-US" sz="2400" b="1" dirty="0">
                <a:solidFill>
                  <a:srgbClr val="F3F3F3"/>
                </a:solidFill>
                <a:latin typeface="Rajdhani"/>
                <a:cs typeface="Rajdhani"/>
                <a:sym typeface="Fira Sans Condensed Light"/>
              </a:rPr>
              <a:t>delivery</a:t>
            </a:r>
          </a:p>
        </p:txBody>
      </p:sp>
      <p:sp>
        <p:nvSpPr>
          <p:cNvPr id="61" name="Google Shape;325;p45">
            <a:extLst>
              <a:ext uri="{FF2B5EF4-FFF2-40B4-BE49-F238E27FC236}">
                <a16:creationId xmlns:a16="http://schemas.microsoft.com/office/drawing/2014/main" id="{D814DFA7-C665-47D9-861F-56267069CA2E}"/>
              </a:ext>
            </a:extLst>
          </p:cNvPr>
          <p:cNvSpPr txBox="1">
            <a:spLocks/>
          </p:cNvSpPr>
          <p:nvPr/>
        </p:nvSpPr>
        <p:spPr>
          <a:xfrm flipH="1">
            <a:off x="3738409" y="948160"/>
            <a:ext cx="1473917" cy="630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pPr marR="72000" algn="ctr">
              <a:buClr>
                <a:srgbClr val="F3F3F3"/>
              </a:buClr>
              <a:buSzPts val="1400"/>
            </a:pPr>
            <a:r>
              <a:rPr lang="en-US" sz="2400" b="1" dirty="0">
                <a:solidFill>
                  <a:srgbClr val="F3F3F3"/>
                </a:solidFill>
                <a:latin typeface="Rajdhani"/>
                <a:cs typeface="Rajdhani"/>
              </a:rPr>
              <a:t>Second</a:t>
            </a:r>
          </a:p>
          <a:p>
            <a:pPr marR="72000" algn="ctr">
              <a:buClr>
                <a:srgbClr val="F3F3F3"/>
              </a:buClr>
              <a:buSzPts val="1400"/>
            </a:pPr>
            <a:r>
              <a:rPr lang="es-MX" sz="2400" b="1" dirty="0">
                <a:solidFill>
                  <a:srgbClr val="F3F3F3"/>
                </a:solidFill>
                <a:latin typeface="Rajdhani"/>
                <a:cs typeface="Rajdhani"/>
              </a:rPr>
              <a:t> </a:t>
            </a:r>
            <a:r>
              <a:rPr lang="en-US" sz="2400" b="1" dirty="0">
                <a:solidFill>
                  <a:srgbClr val="F3F3F3"/>
                </a:solidFill>
                <a:latin typeface="Rajdhani"/>
                <a:cs typeface="Rajdhani"/>
              </a:rPr>
              <a:t>delivery</a:t>
            </a:r>
          </a:p>
        </p:txBody>
      </p:sp>
      <p:sp>
        <p:nvSpPr>
          <p:cNvPr id="62" name="Google Shape;325;p45">
            <a:extLst>
              <a:ext uri="{FF2B5EF4-FFF2-40B4-BE49-F238E27FC236}">
                <a16:creationId xmlns:a16="http://schemas.microsoft.com/office/drawing/2014/main" id="{191ECD5E-710B-40CB-86EB-23946D54B386}"/>
              </a:ext>
            </a:extLst>
          </p:cNvPr>
          <p:cNvSpPr txBox="1">
            <a:spLocks/>
          </p:cNvSpPr>
          <p:nvPr/>
        </p:nvSpPr>
        <p:spPr>
          <a:xfrm flipH="1">
            <a:off x="6280098" y="938393"/>
            <a:ext cx="2310969" cy="630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pPr marR="72000" algn="ctr">
              <a:buClr>
                <a:srgbClr val="F3F3F3"/>
              </a:buClr>
              <a:buSzPts val="1400"/>
            </a:pPr>
            <a:r>
              <a:rPr lang="en-US" sz="2400" b="1" dirty="0">
                <a:solidFill>
                  <a:srgbClr val="F3F3F3"/>
                </a:solidFill>
                <a:latin typeface="Rajdhani"/>
                <a:cs typeface="Rajdhani"/>
              </a:rPr>
              <a:t>Final</a:t>
            </a:r>
          </a:p>
          <a:p>
            <a:pPr marR="72000" algn="ctr">
              <a:buClr>
                <a:srgbClr val="F3F3F3"/>
              </a:buClr>
              <a:buSzPts val="1400"/>
            </a:pPr>
            <a:r>
              <a:rPr lang="en-US" sz="2400" b="1" dirty="0">
                <a:solidFill>
                  <a:srgbClr val="F3F3F3"/>
                </a:solidFill>
                <a:latin typeface="Rajdhani"/>
                <a:cs typeface="Rajdhani"/>
              </a:rPr>
              <a:t> delivery</a:t>
            </a:r>
          </a:p>
        </p:txBody>
      </p:sp>
      <p:sp>
        <p:nvSpPr>
          <p:cNvPr id="63" name="Google Shape;324;p45">
            <a:extLst>
              <a:ext uri="{FF2B5EF4-FFF2-40B4-BE49-F238E27FC236}">
                <a16:creationId xmlns:a16="http://schemas.microsoft.com/office/drawing/2014/main" id="{E3E4DF02-5213-411B-A399-FE094AF75EE8}"/>
              </a:ext>
            </a:extLst>
          </p:cNvPr>
          <p:cNvSpPr txBox="1">
            <a:spLocks/>
          </p:cNvSpPr>
          <p:nvPr/>
        </p:nvSpPr>
        <p:spPr>
          <a:xfrm>
            <a:off x="379157" y="1499115"/>
            <a:ext cx="2497444" cy="26978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200"/>
              <a:buFont typeface="Roboto Condensed Light"/>
              <a:buNone/>
              <a:defRPr sz="12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rgbClr val="FFFFFF"/>
              </a:buClr>
              <a:buSzPts val="1200"/>
              <a:buFont typeface="Roboto Condensed Light"/>
              <a:buNone/>
              <a:defRPr sz="12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rgbClr val="FFFFFF"/>
              </a:buClr>
              <a:buSzPts val="1200"/>
              <a:buFont typeface="Roboto Condensed Light"/>
              <a:buNone/>
              <a:defRPr sz="12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rgbClr val="FFFFFF"/>
              </a:buClr>
              <a:buSzPts val="1200"/>
              <a:buFont typeface="Roboto Condensed Light"/>
              <a:buNone/>
              <a:defRPr sz="12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rgbClr val="FFFFFF"/>
              </a:buClr>
              <a:buSzPts val="1200"/>
              <a:buFont typeface="Roboto Condensed Light"/>
              <a:buNone/>
              <a:defRPr sz="12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rgbClr val="FFFFFF"/>
              </a:buClr>
              <a:buSzPts val="1200"/>
              <a:buFont typeface="Roboto Condensed Light"/>
              <a:buNone/>
              <a:defRPr sz="12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rgbClr val="FFFFFF"/>
              </a:buClr>
              <a:buSzPts val="1200"/>
              <a:buFont typeface="Roboto Condensed Light"/>
              <a:buNone/>
              <a:defRPr sz="12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rgbClr val="FFFFFF"/>
              </a:buClr>
              <a:buSzPts val="1200"/>
              <a:buFont typeface="Roboto Condensed Light"/>
              <a:buNone/>
              <a:defRPr sz="12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rgbClr val="FFFFFF"/>
              </a:buClr>
              <a:buSzPts val="1200"/>
              <a:buFont typeface="Roboto Condensed Light"/>
              <a:buNone/>
              <a:defRPr sz="1200" b="0" i="0" u="none" strike="noStrike" cap="none">
                <a:solidFill>
                  <a:srgbClr val="FFFFFF"/>
                </a:solidFill>
                <a:latin typeface="Roboto Condensed Light"/>
                <a:ea typeface="Roboto Condensed Light"/>
                <a:cs typeface="Roboto Condensed Light"/>
                <a:sym typeface="Roboto Condensed Light"/>
              </a:defRPr>
            </a:lvl9pPr>
          </a:lstStyle>
          <a:p>
            <a:pPr marL="171450" indent="-171450">
              <a:buFont typeface="Arial" panose="020B0604020202020204" pitchFamily="34" charset="0"/>
              <a:buChar char="•"/>
            </a:pPr>
            <a:endParaRPr lang="en-US" sz="1600" dirty="0">
              <a:solidFill>
                <a:srgbClr val="F3F3F3"/>
              </a:solidFill>
              <a:latin typeface="Rajdhani" panose="020B0604020202020204" charset="0"/>
              <a:sym typeface="Arial"/>
            </a:endParaRPr>
          </a:p>
          <a:p>
            <a:pPr marL="171450" indent="-171450">
              <a:buFont typeface="Arial" panose="020B0604020202020204" pitchFamily="34" charset="0"/>
              <a:buChar char="•"/>
            </a:pPr>
            <a:r>
              <a:rPr lang="en-US" sz="1600" dirty="0">
                <a:solidFill>
                  <a:srgbClr val="F3F3F3"/>
                </a:solidFill>
                <a:latin typeface="Fira Sans Condensed Light"/>
                <a:sym typeface="Arial"/>
              </a:rPr>
              <a:t>We </a:t>
            </a:r>
            <a:r>
              <a:rPr lang="en-US" sz="1600" dirty="0">
                <a:solidFill>
                  <a:srgbClr val="F3F3F3"/>
                </a:solidFill>
                <a:latin typeface="Rajdhani" panose="020B0604020202020204" charset="0"/>
                <a:sym typeface="Arial"/>
              </a:rPr>
              <a:t>presented</a:t>
            </a:r>
            <a:r>
              <a:rPr lang="en-US" sz="1600" dirty="0">
                <a:solidFill>
                  <a:srgbClr val="F3F3F3"/>
                </a:solidFill>
                <a:latin typeface="Fira Sans Condensed Light"/>
                <a:sym typeface="Arial"/>
              </a:rPr>
              <a:t> a great investigation on artificial intelligence.</a:t>
            </a:r>
          </a:p>
          <a:p>
            <a:pPr marL="0" indent="0"/>
            <a:endParaRPr lang="en-US" sz="1600" dirty="0">
              <a:solidFill>
                <a:srgbClr val="F3F3F3"/>
              </a:solidFill>
              <a:latin typeface="Fira Sans Condensed Light"/>
              <a:sym typeface="Arial"/>
            </a:endParaRPr>
          </a:p>
          <a:p>
            <a:pPr marL="171450" indent="-171450">
              <a:buFont typeface="Arial" panose="020B0604020202020204" pitchFamily="34" charset="0"/>
              <a:buChar char="•"/>
            </a:pPr>
            <a:r>
              <a:rPr lang="en-US" sz="1600" dirty="0">
                <a:solidFill>
                  <a:srgbClr val="F3F3F3"/>
                </a:solidFill>
                <a:latin typeface="Fira Sans Condensed Light"/>
                <a:sym typeface="Arial"/>
              </a:rPr>
              <a:t>With this research we proceeded to use the Alexa tool to create a skill.</a:t>
            </a:r>
            <a:endParaRPr lang="es-MX" sz="1600" dirty="0">
              <a:solidFill>
                <a:srgbClr val="F3F3F3"/>
              </a:solidFill>
              <a:latin typeface="Fira Sans Condensed Light"/>
              <a:sym typeface="Arial"/>
            </a:endParaRPr>
          </a:p>
        </p:txBody>
      </p:sp>
      <p:sp>
        <p:nvSpPr>
          <p:cNvPr id="66" name="CuadroTexto 65">
            <a:extLst>
              <a:ext uri="{FF2B5EF4-FFF2-40B4-BE49-F238E27FC236}">
                <a16:creationId xmlns:a16="http://schemas.microsoft.com/office/drawing/2014/main" id="{A9829992-287F-4673-9FA7-855CD0129226}"/>
              </a:ext>
            </a:extLst>
          </p:cNvPr>
          <p:cNvSpPr txBox="1"/>
          <p:nvPr/>
        </p:nvSpPr>
        <p:spPr>
          <a:xfrm>
            <a:off x="3146391" y="2023283"/>
            <a:ext cx="2805543" cy="2308324"/>
          </a:xfrm>
          <a:prstGeom prst="rect">
            <a:avLst/>
          </a:prstGeom>
          <a:noFill/>
        </p:spPr>
        <p:txBody>
          <a:bodyPr wrap="square">
            <a:spAutoFit/>
          </a:bodyPr>
          <a:lstStyle/>
          <a:p>
            <a:pPr marL="171450" indent="-171450">
              <a:buClr>
                <a:srgbClr val="FFFFFF"/>
              </a:buClr>
              <a:buSzPts val="1200"/>
              <a:buFont typeface="Arial" panose="020B0604020202020204" pitchFamily="34" charset="0"/>
              <a:buChar char="•"/>
            </a:pPr>
            <a:r>
              <a:rPr lang="en-US" sz="1600" dirty="0">
                <a:solidFill>
                  <a:srgbClr val="F3F3F3"/>
                </a:solidFill>
                <a:latin typeface="Fira Sans Condensed Light"/>
                <a:sym typeface="Roboto Condensed Light"/>
              </a:rPr>
              <a:t>We define the requirements.</a:t>
            </a:r>
          </a:p>
          <a:p>
            <a:pPr marL="171450" indent="-171450">
              <a:buClr>
                <a:srgbClr val="FFFFFF"/>
              </a:buClr>
              <a:buSzPts val="1200"/>
              <a:buFont typeface="Arial" panose="020B0604020202020204" pitchFamily="34" charset="0"/>
              <a:buChar char="•"/>
            </a:pPr>
            <a:endParaRPr lang="en-US" sz="1600" dirty="0">
              <a:solidFill>
                <a:srgbClr val="F3F3F3"/>
              </a:solidFill>
              <a:latin typeface="Fira Sans Condensed Light"/>
              <a:sym typeface="Roboto Condensed Light"/>
            </a:endParaRPr>
          </a:p>
          <a:p>
            <a:pPr marL="171450" indent="-171450">
              <a:buClr>
                <a:srgbClr val="FFFFFF"/>
              </a:buClr>
              <a:buSzPts val="1200"/>
              <a:buFont typeface="Arial" panose="020B0604020202020204" pitchFamily="34" charset="0"/>
              <a:buChar char="•"/>
            </a:pPr>
            <a:r>
              <a:rPr lang="en-US" sz="1600" dirty="0">
                <a:solidFill>
                  <a:srgbClr val="F3F3F3"/>
                </a:solidFill>
                <a:latin typeface="Fira Sans Condensed Light"/>
                <a:sym typeface="Roboto Condensed Light"/>
              </a:rPr>
              <a:t>We design the use cases and the user experience.</a:t>
            </a:r>
          </a:p>
          <a:p>
            <a:pPr marL="171450" indent="-171450">
              <a:buClr>
                <a:srgbClr val="FFFFFF"/>
              </a:buClr>
              <a:buSzPts val="1200"/>
              <a:buFont typeface="Arial" panose="020B0604020202020204" pitchFamily="34" charset="0"/>
              <a:buChar char="•"/>
            </a:pPr>
            <a:endParaRPr lang="en-US" sz="1600" dirty="0">
              <a:solidFill>
                <a:srgbClr val="F3F3F3"/>
              </a:solidFill>
              <a:latin typeface="Fira Sans Condensed Light"/>
              <a:sym typeface="Roboto Condensed Light"/>
            </a:endParaRPr>
          </a:p>
          <a:p>
            <a:pPr marL="171450" indent="-171450">
              <a:buClr>
                <a:srgbClr val="FFFFFF"/>
              </a:buClr>
              <a:buSzPts val="1200"/>
              <a:buFont typeface="Arial" panose="020B0604020202020204" pitchFamily="34" charset="0"/>
              <a:buChar char="•"/>
            </a:pPr>
            <a:r>
              <a:rPr lang="en-US" sz="1600" dirty="0">
                <a:solidFill>
                  <a:srgbClr val="F3F3F3"/>
                </a:solidFill>
                <a:latin typeface="Fira Sans Condensed Light"/>
                <a:sym typeface="Roboto Condensed Light"/>
              </a:rPr>
              <a:t>We did some Alexa testing.</a:t>
            </a:r>
          </a:p>
          <a:p>
            <a:pPr marL="171450" indent="-171450">
              <a:buClr>
                <a:srgbClr val="FFFFFF"/>
              </a:buClr>
              <a:buSzPts val="1200"/>
              <a:buFont typeface="Arial" panose="020B0604020202020204" pitchFamily="34" charset="0"/>
              <a:buChar char="•"/>
            </a:pPr>
            <a:endParaRPr lang="en-US" sz="1600" dirty="0">
              <a:solidFill>
                <a:srgbClr val="F3F3F3"/>
              </a:solidFill>
              <a:latin typeface="Fira Sans Condensed Light"/>
              <a:sym typeface="Roboto Condensed Light"/>
            </a:endParaRPr>
          </a:p>
          <a:p>
            <a:pPr marL="171450" indent="-171450">
              <a:buClr>
                <a:srgbClr val="FFFFFF"/>
              </a:buClr>
              <a:buSzPts val="1200"/>
              <a:buFont typeface="Arial" panose="020B0604020202020204" pitchFamily="34" charset="0"/>
              <a:buChar char="•"/>
            </a:pPr>
            <a:r>
              <a:rPr lang="en-US" sz="1600" dirty="0">
                <a:solidFill>
                  <a:srgbClr val="F3F3F3"/>
                </a:solidFill>
                <a:latin typeface="Fira Sans Condensed Light"/>
                <a:sym typeface="Roboto Condensed Light"/>
              </a:rPr>
              <a:t>We program the first advance of the skill.</a:t>
            </a:r>
            <a:endParaRPr lang="es-MX" sz="1600" dirty="0">
              <a:solidFill>
                <a:srgbClr val="F3F3F3"/>
              </a:solidFill>
              <a:latin typeface="Fira Sans Condensed Light"/>
              <a:sym typeface="Roboto Condensed Light"/>
            </a:endParaRPr>
          </a:p>
        </p:txBody>
      </p:sp>
      <p:sp>
        <p:nvSpPr>
          <p:cNvPr id="71" name="CuadroTexto 70">
            <a:extLst>
              <a:ext uri="{FF2B5EF4-FFF2-40B4-BE49-F238E27FC236}">
                <a16:creationId xmlns:a16="http://schemas.microsoft.com/office/drawing/2014/main" id="{E4DB2637-EAA8-46D6-A154-0F196028B042}"/>
              </a:ext>
            </a:extLst>
          </p:cNvPr>
          <p:cNvSpPr txBox="1"/>
          <p:nvPr/>
        </p:nvSpPr>
        <p:spPr>
          <a:xfrm>
            <a:off x="6168348" y="1833406"/>
            <a:ext cx="2771028" cy="2462213"/>
          </a:xfrm>
          <a:prstGeom prst="rect">
            <a:avLst/>
          </a:prstGeom>
          <a:noFill/>
        </p:spPr>
        <p:txBody>
          <a:bodyPr wrap="square">
            <a:spAutoFit/>
          </a:bodyPr>
          <a:lstStyle/>
          <a:p>
            <a:pPr marL="171450" indent="-171450">
              <a:buClr>
                <a:srgbClr val="FFFFFF"/>
              </a:buClr>
              <a:buSzPts val="1200"/>
              <a:buFont typeface="Arial" panose="020B0604020202020204" pitchFamily="34" charset="0"/>
              <a:buChar char="•"/>
            </a:pPr>
            <a:r>
              <a:rPr lang="en-US" dirty="0">
                <a:solidFill>
                  <a:srgbClr val="F3F3F3"/>
                </a:solidFill>
                <a:latin typeface="Fira Sans Condensed Light"/>
              </a:rPr>
              <a:t>we will deliver a fully functional skill.</a:t>
            </a:r>
          </a:p>
          <a:p>
            <a:pPr marL="171450" indent="-171450">
              <a:buClr>
                <a:srgbClr val="FFFFFF"/>
              </a:buClr>
              <a:buSzPts val="1200"/>
              <a:buFont typeface="Arial" panose="020B0604020202020204" pitchFamily="34" charset="0"/>
              <a:buChar char="•"/>
            </a:pPr>
            <a:endParaRPr lang="en-US" dirty="0">
              <a:solidFill>
                <a:srgbClr val="F3F3F3"/>
              </a:solidFill>
              <a:latin typeface="Fira Sans Condensed Light"/>
            </a:endParaRPr>
          </a:p>
          <a:p>
            <a:pPr marL="171450" indent="-171450">
              <a:buClr>
                <a:srgbClr val="FFFFFF"/>
              </a:buClr>
              <a:buSzPts val="1200"/>
              <a:buFont typeface="Arial" panose="020B0604020202020204" pitchFamily="34" charset="0"/>
              <a:buChar char="•"/>
            </a:pPr>
            <a:r>
              <a:rPr lang="en-US" dirty="0">
                <a:solidFill>
                  <a:srgbClr val="F3F3F3"/>
                </a:solidFill>
                <a:latin typeface="Fira Sans Condensed Light"/>
              </a:rPr>
              <a:t>Code and we upload the skill to the Amazon Alexa skill store.</a:t>
            </a:r>
          </a:p>
          <a:p>
            <a:pPr marL="171450" indent="-171450">
              <a:buClr>
                <a:srgbClr val="FFFFFF"/>
              </a:buClr>
              <a:buSzPts val="1200"/>
              <a:buFont typeface="Arial" panose="020B0604020202020204" pitchFamily="34" charset="0"/>
              <a:buChar char="•"/>
            </a:pPr>
            <a:endParaRPr lang="en-US" dirty="0">
              <a:solidFill>
                <a:srgbClr val="F3F3F3"/>
              </a:solidFill>
              <a:latin typeface="Fira Sans Condensed Light"/>
            </a:endParaRPr>
          </a:p>
          <a:p>
            <a:pPr marL="171450" indent="-171450">
              <a:buClr>
                <a:srgbClr val="FFFFFF"/>
              </a:buClr>
              <a:buSzPts val="1200"/>
              <a:buFont typeface="Arial" panose="020B0604020202020204" pitchFamily="34" charset="0"/>
              <a:buChar char="•"/>
            </a:pPr>
            <a:r>
              <a:rPr lang="en-US" dirty="0">
                <a:solidFill>
                  <a:srgbClr val="F3F3F3"/>
                </a:solidFill>
                <a:latin typeface="Fira Sans Condensed Light"/>
              </a:rPr>
              <a:t>our skill met the requirements of the Amazon Alexa skill store.</a:t>
            </a:r>
          </a:p>
          <a:p>
            <a:pPr marL="171450" indent="-171450">
              <a:buClr>
                <a:srgbClr val="FFFFFF"/>
              </a:buClr>
              <a:buSzPts val="1200"/>
              <a:buFont typeface="Arial" panose="020B0604020202020204" pitchFamily="34" charset="0"/>
              <a:buChar char="•"/>
            </a:pPr>
            <a:endParaRPr lang="en-US" dirty="0">
              <a:solidFill>
                <a:srgbClr val="F3F3F3"/>
              </a:solidFill>
              <a:latin typeface="Fira Sans Condensed Light"/>
            </a:endParaRPr>
          </a:p>
          <a:p>
            <a:pPr marL="171450" indent="-171450">
              <a:buClr>
                <a:srgbClr val="FFFFFF"/>
              </a:buClr>
              <a:buSzPts val="1200"/>
              <a:buFont typeface="Arial" panose="020B0604020202020204" pitchFamily="34" charset="0"/>
              <a:buChar char="•"/>
            </a:pPr>
            <a:r>
              <a:rPr lang="en-US" dirty="0">
                <a:solidFill>
                  <a:srgbClr val="F3F3F3"/>
                </a:solidFill>
                <a:latin typeface="Fira Sans Condensed Light"/>
              </a:rPr>
              <a:t>we were able to deliver our scheduled homework on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45" name="Google Shape;916;p50">
            <a:extLst>
              <a:ext uri="{FF2B5EF4-FFF2-40B4-BE49-F238E27FC236}">
                <a16:creationId xmlns:a16="http://schemas.microsoft.com/office/drawing/2014/main" id="{2D825187-9425-49D1-AF07-279D8A126FFB}"/>
              </a:ext>
            </a:extLst>
          </p:cNvPr>
          <p:cNvSpPr txBox="1">
            <a:spLocks/>
          </p:cNvSpPr>
          <p:nvPr/>
        </p:nvSpPr>
        <p:spPr>
          <a:xfrm>
            <a:off x="6513901" y="2845288"/>
            <a:ext cx="1924200" cy="61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buClr>
                <a:schemeClr val="dk1"/>
              </a:buClr>
              <a:buSzPts val="1100"/>
              <a:buFont typeface="Arial"/>
              <a:buNone/>
            </a:pPr>
            <a:endParaRPr lang="en-US" dirty="0"/>
          </a:p>
        </p:txBody>
      </p:sp>
      <p:sp>
        <p:nvSpPr>
          <p:cNvPr id="46" name="Google Shape;917;p50">
            <a:extLst>
              <a:ext uri="{FF2B5EF4-FFF2-40B4-BE49-F238E27FC236}">
                <a16:creationId xmlns:a16="http://schemas.microsoft.com/office/drawing/2014/main" id="{C71DA7B7-7231-44D4-90C6-5E8AFE19719C}"/>
              </a:ext>
            </a:extLst>
          </p:cNvPr>
          <p:cNvSpPr txBox="1">
            <a:spLocks noGrp="1"/>
          </p:cNvSpPr>
          <p:nvPr>
            <p:ph type="subTitle" idx="5"/>
          </p:nvPr>
        </p:nvSpPr>
        <p:spPr>
          <a:xfrm>
            <a:off x="365051" y="3671401"/>
            <a:ext cx="2240423" cy="478500"/>
          </a:xfrm>
          <a:prstGeom prst="rect">
            <a:avLst/>
          </a:prstGeom>
        </p:spPr>
        <p:txBody>
          <a:bodyPr spcFirstLastPara="1" wrap="square" lIns="91425" tIns="91425" rIns="91425" bIns="91425" anchor="t" anchorCtr="0">
            <a:noAutofit/>
          </a:bodyPr>
          <a:lstStyle/>
          <a:p>
            <a:pPr marL="0" marR="72000" lvl="0" indent="0" algn="ctr">
              <a:lnSpc>
                <a:spcPct val="100000"/>
              </a:lnSpc>
              <a:buSzPts val="1400"/>
            </a:pPr>
            <a:r>
              <a:rPr lang="en-US" sz="2400" b="1" dirty="0">
                <a:latin typeface="Rajdhani"/>
                <a:cs typeface="Rajdhani"/>
                <a:sym typeface="Rajdhani"/>
              </a:rPr>
              <a:t>Requirements</a:t>
            </a:r>
          </a:p>
        </p:txBody>
      </p:sp>
      <p:sp>
        <p:nvSpPr>
          <p:cNvPr id="47" name="Google Shape;918;p50">
            <a:extLst>
              <a:ext uri="{FF2B5EF4-FFF2-40B4-BE49-F238E27FC236}">
                <a16:creationId xmlns:a16="http://schemas.microsoft.com/office/drawing/2014/main" id="{7D90EC9A-2ECC-4E78-9AA2-F1A1AFEBA58A}"/>
              </a:ext>
            </a:extLst>
          </p:cNvPr>
          <p:cNvSpPr txBox="1">
            <a:spLocks/>
          </p:cNvSpPr>
          <p:nvPr/>
        </p:nvSpPr>
        <p:spPr>
          <a:xfrm>
            <a:off x="2986556" y="3259610"/>
            <a:ext cx="1350150" cy="47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72000" indent="0" algn="ctr">
              <a:buClr>
                <a:srgbClr val="F3F3F3"/>
              </a:buClr>
              <a:buSzPts val="1400"/>
              <a:buFont typeface="Fira Sans Condensed Light"/>
              <a:buNone/>
              <a:defRPr sz="2400" b="1">
                <a:solidFill>
                  <a:srgbClr val="F3F3F3"/>
                </a:solidFill>
                <a:latin typeface="Rajdhani"/>
                <a:ea typeface="Fira Sans Condensed Light"/>
                <a:cs typeface="Rajdhani"/>
                <a:sym typeface="Fira Sans Condensed Light"/>
              </a:defRPr>
            </a:lvl1pPr>
            <a:lvl2pPr marL="914400" indent="-304800">
              <a:lnSpc>
                <a:spcPct val="115000"/>
              </a:lnSpc>
              <a:spcBef>
                <a:spcPts val="1600"/>
              </a:spcBef>
              <a:buClr>
                <a:srgbClr val="F3F3F3"/>
              </a:buClr>
              <a:buSzPts val="1200"/>
              <a:buFont typeface="Fira Sans Condensed Light"/>
              <a:buNone/>
              <a:defRPr>
                <a:solidFill>
                  <a:srgbClr val="F3F3F3"/>
                </a:solidFill>
                <a:latin typeface="Fira Sans Condensed Light"/>
                <a:ea typeface="Fira Sans Condensed Light"/>
                <a:cs typeface="Fira Sans Condensed Light"/>
                <a:sym typeface="Fira Sans Condensed Light"/>
              </a:defRPr>
            </a:lvl2pPr>
            <a:lvl3pPr marL="1371600" indent="-304800">
              <a:lnSpc>
                <a:spcPct val="115000"/>
              </a:lnSpc>
              <a:spcBef>
                <a:spcPts val="1600"/>
              </a:spcBef>
              <a:buClr>
                <a:srgbClr val="F3F3F3"/>
              </a:buClr>
              <a:buSzPts val="1200"/>
              <a:buFont typeface="Fira Sans Condensed Light"/>
              <a:buNone/>
              <a:defRPr>
                <a:solidFill>
                  <a:srgbClr val="F3F3F3"/>
                </a:solidFill>
                <a:latin typeface="Fira Sans Condensed Light"/>
                <a:ea typeface="Fira Sans Condensed Light"/>
                <a:cs typeface="Fira Sans Condensed Light"/>
                <a:sym typeface="Fira Sans Condensed Light"/>
              </a:defRPr>
            </a:lvl3pPr>
            <a:lvl4pPr marL="1828800" indent="-304800">
              <a:lnSpc>
                <a:spcPct val="115000"/>
              </a:lnSpc>
              <a:spcBef>
                <a:spcPts val="1600"/>
              </a:spcBef>
              <a:buClr>
                <a:srgbClr val="F3F3F3"/>
              </a:buClr>
              <a:buSzPts val="1200"/>
              <a:buFont typeface="Fira Sans Condensed Light"/>
              <a:buNone/>
              <a:defRPr>
                <a:solidFill>
                  <a:srgbClr val="F3F3F3"/>
                </a:solidFill>
                <a:latin typeface="Fira Sans Condensed Light"/>
                <a:ea typeface="Fira Sans Condensed Light"/>
                <a:cs typeface="Fira Sans Condensed Light"/>
                <a:sym typeface="Fira Sans Condensed Light"/>
              </a:defRPr>
            </a:lvl4pPr>
            <a:lvl5pPr marL="2286000" indent="-304800">
              <a:lnSpc>
                <a:spcPct val="115000"/>
              </a:lnSpc>
              <a:spcBef>
                <a:spcPts val="1600"/>
              </a:spcBef>
              <a:buClr>
                <a:srgbClr val="F3F3F3"/>
              </a:buClr>
              <a:buSzPts val="1200"/>
              <a:buFont typeface="Fira Sans Condensed Light"/>
              <a:buNone/>
              <a:defRPr>
                <a:solidFill>
                  <a:srgbClr val="F3F3F3"/>
                </a:solidFill>
                <a:latin typeface="Fira Sans Condensed Light"/>
                <a:ea typeface="Fira Sans Condensed Light"/>
                <a:cs typeface="Fira Sans Condensed Light"/>
                <a:sym typeface="Fira Sans Condensed Light"/>
              </a:defRPr>
            </a:lvl5pPr>
            <a:lvl6pPr marL="2743200" indent="-304800">
              <a:lnSpc>
                <a:spcPct val="115000"/>
              </a:lnSpc>
              <a:spcBef>
                <a:spcPts val="1600"/>
              </a:spcBef>
              <a:buClr>
                <a:srgbClr val="F3F3F3"/>
              </a:buClr>
              <a:buSzPts val="1200"/>
              <a:buFont typeface="Fira Sans Condensed Light"/>
              <a:buNone/>
              <a:defRPr>
                <a:solidFill>
                  <a:srgbClr val="F3F3F3"/>
                </a:solidFill>
                <a:latin typeface="Fira Sans Condensed Light"/>
                <a:ea typeface="Fira Sans Condensed Light"/>
                <a:cs typeface="Fira Sans Condensed Light"/>
                <a:sym typeface="Fira Sans Condensed Light"/>
              </a:defRPr>
            </a:lvl6pPr>
            <a:lvl7pPr marL="3200400" indent="-304800">
              <a:lnSpc>
                <a:spcPct val="115000"/>
              </a:lnSpc>
              <a:spcBef>
                <a:spcPts val="1600"/>
              </a:spcBef>
              <a:buClr>
                <a:srgbClr val="F3F3F3"/>
              </a:buClr>
              <a:buSzPts val="1200"/>
              <a:buFont typeface="Fira Sans Condensed Light"/>
              <a:buNone/>
              <a:defRPr>
                <a:solidFill>
                  <a:srgbClr val="F3F3F3"/>
                </a:solidFill>
                <a:latin typeface="Fira Sans Condensed Light"/>
                <a:ea typeface="Fira Sans Condensed Light"/>
                <a:cs typeface="Fira Sans Condensed Light"/>
                <a:sym typeface="Fira Sans Condensed Light"/>
              </a:defRPr>
            </a:lvl7pPr>
            <a:lvl8pPr marL="3657600" indent="-304800">
              <a:lnSpc>
                <a:spcPct val="115000"/>
              </a:lnSpc>
              <a:spcBef>
                <a:spcPts val="1600"/>
              </a:spcBef>
              <a:buClr>
                <a:srgbClr val="F3F3F3"/>
              </a:buClr>
              <a:buSzPts val="1200"/>
              <a:buFont typeface="Fira Sans Condensed Light"/>
              <a:buNone/>
              <a:defRPr>
                <a:solidFill>
                  <a:srgbClr val="F3F3F3"/>
                </a:solidFill>
                <a:latin typeface="Fira Sans Condensed Light"/>
                <a:ea typeface="Fira Sans Condensed Light"/>
                <a:cs typeface="Fira Sans Condensed Light"/>
                <a:sym typeface="Fira Sans Condensed Light"/>
              </a:defRPr>
            </a:lvl8pPr>
            <a:lvl9pPr marL="4114800" indent="-304800">
              <a:lnSpc>
                <a:spcPct val="115000"/>
              </a:lnSpc>
              <a:spcBef>
                <a:spcPts val="1600"/>
              </a:spcBef>
              <a:spcAft>
                <a:spcPts val="1600"/>
              </a:spcAft>
              <a:buClr>
                <a:srgbClr val="F3F3F3"/>
              </a:buClr>
              <a:buSzPts val="1200"/>
              <a:buFont typeface="Fira Sans Condensed Light"/>
              <a:buNone/>
              <a:defRPr>
                <a:solidFill>
                  <a:srgbClr val="F3F3F3"/>
                </a:solidFill>
                <a:latin typeface="Fira Sans Condensed Light"/>
                <a:ea typeface="Fira Sans Condensed Light"/>
                <a:cs typeface="Fira Sans Condensed Light"/>
                <a:sym typeface="Fira Sans Condensed Light"/>
              </a:defRPr>
            </a:lvl9pPr>
          </a:lstStyle>
          <a:p>
            <a:r>
              <a:rPr lang="en-US" dirty="0"/>
              <a:t>Design</a:t>
            </a:r>
          </a:p>
        </p:txBody>
      </p:sp>
      <p:sp>
        <p:nvSpPr>
          <p:cNvPr id="49" name="Google Shape;920;p50">
            <a:extLst>
              <a:ext uri="{FF2B5EF4-FFF2-40B4-BE49-F238E27FC236}">
                <a16:creationId xmlns:a16="http://schemas.microsoft.com/office/drawing/2014/main" id="{B788DA33-E1BD-47F0-8112-50ECDB33803D}"/>
              </a:ext>
            </a:extLst>
          </p:cNvPr>
          <p:cNvSpPr txBox="1">
            <a:spLocks/>
          </p:cNvSpPr>
          <p:nvPr/>
        </p:nvSpPr>
        <p:spPr>
          <a:xfrm>
            <a:off x="7464281" y="2475125"/>
            <a:ext cx="1159349" cy="47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pPr algn="ctr"/>
            <a:r>
              <a:rPr lang="en-US" dirty="0"/>
              <a:t>Tests</a:t>
            </a:r>
          </a:p>
        </p:txBody>
      </p:sp>
      <p:grpSp>
        <p:nvGrpSpPr>
          <p:cNvPr id="52" name="Google Shape;948;p50">
            <a:extLst>
              <a:ext uri="{FF2B5EF4-FFF2-40B4-BE49-F238E27FC236}">
                <a16:creationId xmlns:a16="http://schemas.microsoft.com/office/drawing/2014/main" id="{D876AAC7-7690-4521-8AEF-E05B0AE485FA}"/>
              </a:ext>
            </a:extLst>
          </p:cNvPr>
          <p:cNvGrpSpPr/>
          <p:nvPr/>
        </p:nvGrpSpPr>
        <p:grpSpPr>
          <a:xfrm>
            <a:off x="940475" y="2242286"/>
            <a:ext cx="1249734" cy="1249734"/>
            <a:chOff x="766573" y="1608336"/>
            <a:chExt cx="1478100" cy="1478100"/>
          </a:xfrm>
        </p:grpSpPr>
        <p:sp>
          <p:nvSpPr>
            <p:cNvPr id="53" name="Google Shape;949;p50">
              <a:extLst>
                <a:ext uri="{FF2B5EF4-FFF2-40B4-BE49-F238E27FC236}">
                  <a16:creationId xmlns:a16="http://schemas.microsoft.com/office/drawing/2014/main" id="{03ABCFD0-0A07-46A8-80EF-858F3BF90E60}"/>
                </a:ext>
              </a:extLst>
            </p:cNvPr>
            <p:cNvSpPr/>
            <p:nvPr/>
          </p:nvSpPr>
          <p:spPr>
            <a:xfrm>
              <a:off x="935773" y="1777536"/>
              <a:ext cx="1139700" cy="11397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0;p50">
              <a:extLst>
                <a:ext uri="{FF2B5EF4-FFF2-40B4-BE49-F238E27FC236}">
                  <a16:creationId xmlns:a16="http://schemas.microsoft.com/office/drawing/2014/main" id="{189DFC75-57C9-4B00-A3F3-0C75594E1A1A}"/>
                </a:ext>
              </a:extLst>
            </p:cNvPr>
            <p:cNvSpPr/>
            <p:nvPr/>
          </p:nvSpPr>
          <p:spPr>
            <a:xfrm>
              <a:off x="766573" y="1608336"/>
              <a:ext cx="1478100" cy="1478100"/>
            </a:xfrm>
            <a:prstGeom prst="ellipse">
              <a:avLst/>
            </a:prstGeom>
            <a:no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951;p50">
            <a:extLst>
              <a:ext uri="{FF2B5EF4-FFF2-40B4-BE49-F238E27FC236}">
                <a16:creationId xmlns:a16="http://schemas.microsoft.com/office/drawing/2014/main" id="{E7136A77-E849-49B7-B967-E3C0AE779E16}"/>
              </a:ext>
            </a:extLst>
          </p:cNvPr>
          <p:cNvGrpSpPr/>
          <p:nvPr/>
        </p:nvGrpSpPr>
        <p:grpSpPr>
          <a:xfrm>
            <a:off x="2933754" y="1902562"/>
            <a:ext cx="1249734" cy="1249734"/>
            <a:chOff x="2982461" y="1830267"/>
            <a:chExt cx="1249734" cy="1249734"/>
          </a:xfrm>
        </p:grpSpPr>
        <p:sp>
          <p:nvSpPr>
            <p:cNvPr id="75" name="Google Shape;954;p50">
              <a:extLst>
                <a:ext uri="{FF2B5EF4-FFF2-40B4-BE49-F238E27FC236}">
                  <a16:creationId xmlns:a16="http://schemas.microsoft.com/office/drawing/2014/main" id="{0CD37C3B-ACC0-4D2B-B0B5-6B9F1A7A93B7}"/>
                </a:ext>
              </a:extLst>
            </p:cNvPr>
            <p:cNvSpPr/>
            <p:nvPr/>
          </p:nvSpPr>
          <p:spPr>
            <a:xfrm>
              <a:off x="3648913" y="2628605"/>
              <a:ext cx="13208" cy="13475"/>
            </a:xfrm>
            <a:custGeom>
              <a:avLst/>
              <a:gdLst/>
              <a:ahLst/>
              <a:cxnLst/>
              <a:rect l="l" t="t" r="r" b="b"/>
              <a:pathLst>
                <a:path w="4829" h="4927" extrusionOk="0">
                  <a:moveTo>
                    <a:pt x="2415" y="1"/>
                  </a:moveTo>
                  <a:cubicBezTo>
                    <a:pt x="1077" y="1"/>
                    <a:pt x="33" y="1110"/>
                    <a:pt x="66" y="2447"/>
                  </a:cubicBezTo>
                  <a:lnTo>
                    <a:pt x="66" y="2480"/>
                  </a:lnTo>
                  <a:cubicBezTo>
                    <a:pt x="1" y="3817"/>
                    <a:pt x="1077" y="4926"/>
                    <a:pt x="2415" y="4926"/>
                  </a:cubicBezTo>
                  <a:cubicBezTo>
                    <a:pt x="3752" y="4894"/>
                    <a:pt x="4829" y="3784"/>
                    <a:pt x="4796" y="2447"/>
                  </a:cubicBezTo>
                  <a:cubicBezTo>
                    <a:pt x="4829" y="1110"/>
                    <a:pt x="3752" y="1"/>
                    <a:pt x="2415" y="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959;p50">
              <a:extLst>
                <a:ext uri="{FF2B5EF4-FFF2-40B4-BE49-F238E27FC236}">
                  <a16:creationId xmlns:a16="http://schemas.microsoft.com/office/drawing/2014/main" id="{61A5AE04-149D-4026-B960-33BA8C592933}"/>
                </a:ext>
              </a:extLst>
            </p:cNvPr>
            <p:cNvGrpSpPr/>
            <p:nvPr/>
          </p:nvGrpSpPr>
          <p:grpSpPr>
            <a:xfrm>
              <a:off x="2982461" y="1830267"/>
              <a:ext cx="1249734" cy="1249734"/>
              <a:chOff x="766573" y="1608336"/>
              <a:chExt cx="1478100" cy="1478100"/>
            </a:xfrm>
          </p:grpSpPr>
          <p:sp>
            <p:nvSpPr>
              <p:cNvPr id="72" name="Google Shape;960;p50">
                <a:extLst>
                  <a:ext uri="{FF2B5EF4-FFF2-40B4-BE49-F238E27FC236}">
                    <a16:creationId xmlns:a16="http://schemas.microsoft.com/office/drawing/2014/main" id="{26A4E84C-94CA-4CB9-8611-C2AA48F75E29}"/>
                  </a:ext>
                </a:extLst>
              </p:cNvPr>
              <p:cNvSpPr/>
              <p:nvPr/>
            </p:nvSpPr>
            <p:spPr>
              <a:xfrm>
                <a:off x="935773" y="1777536"/>
                <a:ext cx="1139700" cy="11397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61;p50">
                <a:extLst>
                  <a:ext uri="{FF2B5EF4-FFF2-40B4-BE49-F238E27FC236}">
                    <a16:creationId xmlns:a16="http://schemas.microsoft.com/office/drawing/2014/main" id="{9EA9AD0F-7D25-4C2C-8CBC-B956F498EB95}"/>
                  </a:ext>
                </a:extLst>
              </p:cNvPr>
              <p:cNvSpPr/>
              <p:nvPr/>
            </p:nvSpPr>
            <p:spPr>
              <a:xfrm>
                <a:off x="766573" y="1608336"/>
                <a:ext cx="1478100" cy="1478100"/>
              </a:xfrm>
              <a:prstGeom prst="ellipse">
                <a:avLst/>
              </a:prstGeom>
              <a:no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 name="Google Shape;981;p50">
            <a:extLst>
              <a:ext uri="{FF2B5EF4-FFF2-40B4-BE49-F238E27FC236}">
                <a16:creationId xmlns:a16="http://schemas.microsoft.com/office/drawing/2014/main" id="{54A6A79D-27CF-48E4-A289-74008874B987}"/>
              </a:ext>
            </a:extLst>
          </p:cNvPr>
          <p:cNvGrpSpPr/>
          <p:nvPr/>
        </p:nvGrpSpPr>
        <p:grpSpPr>
          <a:xfrm>
            <a:off x="4892444" y="1509460"/>
            <a:ext cx="1249734" cy="1249734"/>
            <a:chOff x="766573" y="1608336"/>
            <a:chExt cx="1478100" cy="1478100"/>
          </a:xfrm>
        </p:grpSpPr>
        <p:sp>
          <p:nvSpPr>
            <p:cNvPr id="83" name="Google Shape;982;p50">
              <a:extLst>
                <a:ext uri="{FF2B5EF4-FFF2-40B4-BE49-F238E27FC236}">
                  <a16:creationId xmlns:a16="http://schemas.microsoft.com/office/drawing/2014/main" id="{055E6AAB-4127-443B-B611-D58C997A36E8}"/>
                </a:ext>
              </a:extLst>
            </p:cNvPr>
            <p:cNvSpPr/>
            <p:nvPr/>
          </p:nvSpPr>
          <p:spPr>
            <a:xfrm>
              <a:off x="935773" y="1777536"/>
              <a:ext cx="1139700" cy="11397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83;p50">
              <a:extLst>
                <a:ext uri="{FF2B5EF4-FFF2-40B4-BE49-F238E27FC236}">
                  <a16:creationId xmlns:a16="http://schemas.microsoft.com/office/drawing/2014/main" id="{26B99EF8-1935-4DD4-A3FC-0D3E6E1456BE}"/>
                </a:ext>
              </a:extLst>
            </p:cNvPr>
            <p:cNvSpPr/>
            <p:nvPr/>
          </p:nvSpPr>
          <p:spPr>
            <a:xfrm>
              <a:off x="766573" y="1608336"/>
              <a:ext cx="1478100" cy="1478100"/>
            </a:xfrm>
            <a:prstGeom prst="ellipse">
              <a:avLst/>
            </a:prstGeom>
            <a:no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07;p50">
            <a:extLst>
              <a:ext uri="{FF2B5EF4-FFF2-40B4-BE49-F238E27FC236}">
                <a16:creationId xmlns:a16="http://schemas.microsoft.com/office/drawing/2014/main" id="{847594A0-5E7D-4B94-9531-A2480D0C6954}"/>
              </a:ext>
            </a:extLst>
          </p:cNvPr>
          <p:cNvGrpSpPr/>
          <p:nvPr/>
        </p:nvGrpSpPr>
        <p:grpSpPr>
          <a:xfrm>
            <a:off x="6851135" y="1116358"/>
            <a:ext cx="1249734" cy="1249734"/>
            <a:chOff x="766573" y="1608336"/>
            <a:chExt cx="1478100" cy="1478100"/>
          </a:xfrm>
        </p:grpSpPr>
        <p:sp>
          <p:nvSpPr>
            <p:cNvPr id="105" name="Google Shape;1008;p50">
              <a:extLst>
                <a:ext uri="{FF2B5EF4-FFF2-40B4-BE49-F238E27FC236}">
                  <a16:creationId xmlns:a16="http://schemas.microsoft.com/office/drawing/2014/main" id="{17E1D4D8-380F-4652-8CCF-A4E5AD74AF76}"/>
                </a:ext>
              </a:extLst>
            </p:cNvPr>
            <p:cNvSpPr/>
            <p:nvPr/>
          </p:nvSpPr>
          <p:spPr>
            <a:xfrm>
              <a:off x="935773" y="1777536"/>
              <a:ext cx="1139700" cy="11397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09;p50">
              <a:extLst>
                <a:ext uri="{FF2B5EF4-FFF2-40B4-BE49-F238E27FC236}">
                  <a16:creationId xmlns:a16="http://schemas.microsoft.com/office/drawing/2014/main" id="{D22F7887-848C-46A9-AE91-3CF21EE87A9D}"/>
                </a:ext>
              </a:extLst>
            </p:cNvPr>
            <p:cNvSpPr/>
            <p:nvPr/>
          </p:nvSpPr>
          <p:spPr>
            <a:xfrm>
              <a:off x="766573" y="1608336"/>
              <a:ext cx="1478100" cy="1478100"/>
            </a:xfrm>
            <a:prstGeom prst="ellipse">
              <a:avLst/>
            </a:prstGeom>
            <a:no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 name="Google Shape;1010;p50">
            <a:extLst>
              <a:ext uri="{FF2B5EF4-FFF2-40B4-BE49-F238E27FC236}">
                <a16:creationId xmlns:a16="http://schemas.microsoft.com/office/drawing/2014/main" id="{C3DCC4F9-1E9F-44A5-8598-3BBEA989EE24}"/>
              </a:ext>
            </a:extLst>
          </p:cNvPr>
          <p:cNvCxnSpPr>
            <a:cxnSpLocks/>
            <a:stCxn id="54" idx="6"/>
            <a:endCxn id="73" idx="2"/>
          </p:cNvCxnSpPr>
          <p:nvPr/>
        </p:nvCxnSpPr>
        <p:spPr>
          <a:xfrm flipV="1">
            <a:off x="2190209" y="2527429"/>
            <a:ext cx="743545" cy="339724"/>
          </a:xfrm>
          <a:prstGeom prst="straightConnector1">
            <a:avLst/>
          </a:prstGeom>
          <a:noFill/>
          <a:ln w="28575" cap="flat" cmpd="sng">
            <a:solidFill>
              <a:schemeClr val="lt1"/>
            </a:solidFill>
            <a:prstDash val="solid"/>
            <a:round/>
            <a:headEnd type="none" w="med" len="med"/>
            <a:tailEnd type="none" w="med" len="med"/>
          </a:ln>
        </p:spPr>
      </p:cxnSp>
      <p:cxnSp>
        <p:nvCxnSpPr>
          <p:cNvPr id="145" name="Google Shape;1011;p50">
            <a:extLst>
              <a:ext uri="{FF2B5EF4-FFF2-40B4-BE49-F238E27FC236}">
                <a16:creationId xmlns:a16="http://schemas.microsoft.com/office/drawing/2014/main" id="{F45B1CBA-ECC9-4AF8-8B4B-EB76519399A9}"/>
              </a:ext>
            </a:extLst>
          </p:cNvPr>
          <p:cNvCxnSpPr>
            <a:stCxn id="73" idx="6"/>
            <a:endCxn id="84" idx="2"/>
          </p:cNvCxnSpPr>
          <p:nvPr/>
        </p:nvCxnSpPr>
        <p:spPr>
          <a:xfrm rot="10800000" flipH="1">
            <a:off x="4183488" y="2134429"/>
            <a:ext cx="708900" cy="393000"/>
          </a:xfrm>
          <a:prstGeom prst="straightConnector1">
            <a:avLst/>
          </a:prstGeom>
          <a:noFill/>
          <a:ln w="28575" cap="flat" cmpd="sng">
            <a:solidFill>
              <a:schemeClr val="lt1"/>
            </a:solidFill>
            <a:prstDash val="solid"/>
            <a:round/>
            <a:headEnd type="none" w="med" len="med"/>
            <a:tailEnd type="none" w="med" len="med"/>
          </a:ln>
        </p:spPr>
      </p:cxnSp>
      <p:cxnSp>
        <p:nvCxnSpPr>
          <p:cNvPr id="146" name="Google Shape;1012;p50">
            <a:extLst>
              <a:ext uri="{FF2B5EF4-FFF2-40B4-BE49-F238E27FC236}">
                <a16:creationId xmlns:a16="http://schemas.microsoft.com/office/drawing/2014/main" id="{34D87851-19F8-42CD-8D55-D9ACB7B20B38}"/>
              </a:ext>
            </a:extLst>
          </p:cNvPr>
          <p:cNvCxnSpPr>
            <a:stCxn id="84" idx="6"/>
            <a:endCxn id="106" idx="2"/>
          </p:cNvCxnSpPr>
          <p:nvPr/>
        </p:nvCxnSpPr>
        <p:spPr>
          <a:xfrm rot="10800000" flipH="1">
            <a:off x="6142178" y="1741326"/>
            <a:ext cx="708900" cy="393000"/>
          </a:xfrm>
          <a:prstGeom prst="straightConnector1">
            <a:avLst/>
          </a:prstGeom>
          <a:noFill/>
          <a:ln w="28575" cap="flat" cmpd="sng">
            <a:solidFill>
              <a:schemeClr val="lt1"/>
            </a:solidFill>
            <a:prstDash val="solid"/>
            <a:round/>
            <a:headEnd type="none" w="med" len="med"/>
            <a:tailEnd type="none" w="med" len="med"/>
          </a:ln>
        </p:spPr>
      </p:cxnSp>
      <p:sp>
        <p:nvSpPr>
          <p:cNvPr id="148" name="CuadroTexto 147">
            <a:extLst>
              <a:ext uri="{FF2B5EF4-FFF2-40B4-BE49-F238E27FC236}">
                <a16:creationId xmlns:a16="http://schemas.microsoft.com/office/drawing/2014/main" id="{C34AD8DB-7007-4611-9068-F3BEA1D5DB60}"/>
              </a:ext>
            </a:extLst>
          </p:cNvPr>
          <p:cNvSpPr txBox="1"/>
          <p:nvPr/>
        </p:nvSpPr>
        <p:spPr>
          <a:xfrm>
            <a:off x="1070969" y="144541"/>
            <a:ext cx="3951912" cy="861774"/>
          </a:xfrm>
          <a:prstGeom prst="rect">
            <a:avLst/>
          </a:prstGeom>
          <a:noFill/>
        </p:spPr>
        <p:txBody>
          <a:bodyPr wrap="square">
            <a:spAutoFit/>
          </a:bodyPr>
          <a:lstStyle/>
          <a:p>
            <a:endParaRPr lang="en-US" dirty="0"/>
          </a:p>
          <a:p>
            <a:r>
              <a:rPr lang="en-US" sz="3600" b="1" dirty="0">
                <a:solidFill>
                  <a:srgbClr val="F3F3F3"/>
                </a:solidFill>
                <a:latin typeface="Rajdhani"/>
                <a:cs typeface="Rajdhani"/>
                <a:sym typeface="Rajdhani"/>
              </a:rPr>
              <a:t>Product phases</a:t>
            </a:r>
          </a:p>
        </p:txBody>
      </p:sp>
      <p:grpSp>
        <p:nvGrpSpPr>
          <p:cNvPr id="149" name="Google Shape;10772;p59">
            <a:extLst>
              <a:ext uri="{FF2B5EF4-FFF2-40B4-BE49-F238E27FC236}">
                <a16:creationId xmlns:a16="http://schemas.microsoft.com/office/drawing/2014/main" id="{29F5172E-199B-48AE-9748-1F11A60DB0E0}"/>
              </a:ext>
            </a:extLst>
          </p:cNvPr>
          <p:cNvGrpSpPr/>
          <p:nvPr/>
        </p:nvGrpSpPr>
        <p:grpSpPr>
          <a:xfrm>
            <a:off x="1192118" y="2603656"/>
            <a:ext cx="738890" cy="581093"/>
            <a:chOff x="6671087" y="2009304"/>
            <a:chExt cx="332757" cy="281833"/>
          </a:xfrm>
          <a:effectLst>
            <a:glow rad="101600">
              <a:schemeClr val="accent1">
                <a:satMod val="175000"/>
                <a:alpha val="40000"/>
              </a:schemeClr>
            </a:glow>
          </a:effectLst>
        </p:grpSpPr>
        <p:sp>
          <p:nvSpPr>
            <p:cNvPr id="150" name="Google Shape;10773;p59">
              <a:extLst>
                <a:ext uri="{FF2B5EF4-FFF2-40B4-BE49-F238E27FC236}">
                  <a16:creationId xmlns:a16="http://schemas.microsoft.com/office/drawing/2014/main" id="{5C2AE1CB-5F7E-4977-91A9-0BB0E4CB586C}"/>
                </a:ext>
              </a:extLst>
            </p:cNvPr>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rgbClr val="657E93"/>
            </a:solidFill>
            <a:ln w="952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774;p59">
              <a:extLst>
                <a:ext uri="{FF2B5EF4-FFF2-40B4-BE49-F238E27FC236}">
                  <a16:creationId xmlns:a16="http://schemas.microsoft.com/office/drawing/2014/main" id="{279B7156-D246-4804-AA0B-70A6BC475C2F}"/>
                </a:ext>
              </a:extLst>
            </p:cNvPr>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rgbClr val="657E93"/>
            </a:solidFill>
            <a:ln w="952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2498;p61">
            <a:extLst>
              <a:ext uri="{FF2B5EF4-FFF2-40B4-BE49-F238E27FC236}">
                <a16:creationId xmlns:a16="http://schemas.microsoft.com/office/drawing/2014/main" id="{C9A66595-1448-40EB-BED0-DFDC60255246}"/>
              </a:ext>
            </a:extLst>
          </p:cNvPr>
          <p:cNvGrpSpPr/>
          <p:nvPr/>
        </p:nvGrpSpPr>
        <p:grpSpPr>
          <a:xfrm>
            <a:off x="3185966" y="2209525"/>
            <a:ext cx="668812" cy="635763"/>
            <a:chOff x="853950" y="2894720"/>
            <a:chExt cx="364104" cy="353290"/>
          </a:xfrm>
        </p:grpSpPr>
        <p:sp>
          <p:nvSpPr>
            <p:cNvPr id="153" name="Google Shape;12499;p61">
              <a:extLst>
                <a:ext uri="{FF2B5EF4-FFF2-40B4-BE49-F238E27FC236}">
                  <a16:creationId xmlns:a16="http://schemas.microsoft.com/office/drawing/2014/main" id="{647F3F70-FC95-4E0E-839D-0C517C8A1110}"/>
                </a:ext>
              </a:extLst>
            </p:cNvPr>
            <p:cNvSpPr/>
            <p:nvPr/>
          </p:nvSpPr>
          <p:spPr>
            <a:xfrm>
              <a:off x="1056167" y="3155298"/>
              <a:ext cx="57472" cy="57662"/>
            </a:xfrm>
            <a:custGeom>
              <a:avLst/>
              <a:gdLst/>
              <a:ahLst/>
              <a:cxnLst/>
              <a:rect l="l" t="t" r="r" b="b"/>
              <a:pathLst>
                <a:path w="1807" h="1813" extrusionOk="0">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rgbClr val="657E93"/>
            </a:solidFill>
            <a:ln w="9525">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500;p61">
              <a:extLst>
                <a:ext uri="{FF2B5EF4-FFF2-40B4-BE49-F238E27FC236}">
                  <a16:creationId xmlns:a16="http://schemas.microsoft.com/office/drawing/2014/main" id="{17072EE0-B047-4181-97E5-80BB3FF52F22}"/>
                </a:ext>
              </a:extLst>
            </p:cNvPr>
            <p:cNvSpPr/>
            <p:nvPr/>
          </p:nvSpPr>
          <p:spPr>
            <a:xfrm>
              <a:off x="868326" y="2975027"/>
              <a:ext cx="192802" cy="82025"/>
            </a:xfrm>
            <a:custGeom>
              <a:avLst/>
              <a:gdLst/>
              <a:ahLst/>
              <a:cxnLst/>
              <a:rect l="l" t="t" r="r" b="b"/>
              <a:pathLst>
                <a:path w="6062" h="2579" extrusionOk="0">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rgbClr val="657E93"/>
            </a:solidFill>
            <a:ln w="9525">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501;p61">
              <a:extLst>
                <a:ext uri="{FF2B5EF4-FFF2-40B4-BE49-F238E27FC236}">
                  <a16:creationId xmlns:a16="http://schemas.microsoft.com/office/drawing/2014/main" id="{449B06F5-EC40-4D69-8787-587B4C5BA6BE}"/>
                </a:ext>
              </a:extLst>
            </p:cNvPr>
            <p:cNvSpPr/>
            <p:nvPr/>
          </p:nvSpPr>
          <p:spPr>
            <a:xfrm>
              <a:off x="853950" y="3067580"/>
              <a:ext cx="137875" cy="168598"/>
            </a:xfrm>
            <a:custGeom>
              <a:avLst/>
              <a:gdLst/>
              <a:ahLst/>
              <a:cxnLst/>
              <a:rect l="l" t="t" r="r" b="b"/>
              <a:pathLst>
                <a:path w="4335" h="5301" extrusionOk="0">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rgbClr val="657E93"/>
            </a:solidFill>
            <a:ln w="9525">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502;p61">
              <a:extLst>
                <a:ext uri="{FF2B5EF4-FFF2-40B4-BE49-F238E27FC236}">
                  <a16:creationId xmlns:a16="http://schemas.microsoft.com/office/drawing/2014/main" id="{5D5B7DB3-260B-4BC9-AA5F-9B1389F0EF93}"/>
                </a:ext>
              </a:extLst>
            </p:cNvPr>
            <p:cNvSpPr/>
            <p:nvPr/>
          </p:nvSpPr>
          <p:spPr>
            <a:xfrm>
              <a:off x="937248" y="3014975"/>
              <a:ext cx="87877" cy="57217"/>
            </a:xfrm>
            <a:custGeom>
              <a:avLst/>
              <a:gdLst/>
              <a:ahLst/>
              <a:cxnLst/>
              <a:rect l="l" t="t" r="r" b="b"/>
              <a:pathLst>
                <a:path w="2763" h="1799" extrusionOk="0">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rgbClr val="657E93"/>
            </a:solidFill>
            <a:ln w="9525">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503;p61">
              <a:extLst>
                <a:ext uri="{FF2B5EF4-FFF2-40B4-BE49-F238E27FC236}">
                  <a16:creationId xmlns:a16="http://schemas.microsoft.com/office/drawing/2014/main" id="{4EB01630-7000-4A5F-A9F2-2760A96B8DE0}"/>
                </a:ext>
              </a:extLst>
            </p:cNvPr>
            <p:cNvSpPr/>
            <p:nvPr/>
          </p:nvSpPr>
          <p:spPr>
            <a:xfrm>
              <a:off x="978912" y="3095664"/>
              <a:ext cx="78399" cy="79290"/>
            </a:xfrm>
            <a:custGeom>
              <a:avLst/>
              <a:gdLst/>
              <a:ahLst/>
              <a:cxnLst/>
              <a:rect l="l" t="t" r="r" b="b"/>
              <a:pathLst>
                <a:path w="2465" h="2493" extrusionOk="0">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rgbClr val="657E93"/>
            </a:solidFill>
            <a:ln w="9525">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504;p61">
              <a:extLst>
                <a:ext uri="{FF2B5EF4-FFF2-40B4-BE49-F238E27FC236}">
                  <a16:creationId xmlns:a16="http://schemas.microsoft.com/office/drawing/2014/main" id="{D6EF853C-DA93-4EF1-A5DA-A6C2EDB22916}"/>
                </a:ext>
              </a:extLst>
            </p:cNvPr>
            <p:cNvSpPr/>
            <p:nvPr/>
          </p:nvSpPr>
          <p:spPr>
            <a:xfrm>
              <a:off x="891067" y="3070697"/>
              <a:ext cx="74615" cy="77477"/>
            </a:xfrm>
            <a:custGeom>
              <a:avLst/>
              <a:gdLst/>
              <a:ahLst/>
              <a:cxnLst/>
              <a:rect l="l" t="t" r="r" b="b"/>
              <a:pathLst>
                <a:path w="2346" h="2436" extrusionOk="0">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rgbClr val="657E93"/>
            </a:solidFill>
            <a:ln w="9525">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505;p61">
              <a:extLst>
                <a:ext uri="{FF2B5EF4-FFF2-40B4-BE49-F238E27FC236}">
                  <a16:creationId xmlns:a16="http://schemas.microsoft.com/office/drawing/2014/main" id="{DB0B8168-44C1-4D91-8D21-4B54FA7222DC}"/>
                </a:ext>
              </a:extLst>
            </p:cNvPr>
            <p:cNvSpPr/>
            <p:nvPr/>
          </p:nvSpPr>
          <p:spPr>
            <a:xfrm>
              <a:off x="999745" y="2894720"/>
              <a:ext cx="218310" cy="353290"/>
            </a:xfrm>
            <a:custGeom>
              <a:avLst/>
              <a:gdLst/>
              <a:ahLst/>
              <a:cxnLst/>
              <a:rect l="l" t="t" r="r" b="b"/>
              <a:pathLst>
                <a:path w="6864" h="11108" extrusionOk="0">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rgbClr val="657E93"/>
            </a:solidFill>
            <a:ln w="9525">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1796;p60">
            <a:extLst>
              <a:ext uri="{FF2B5EF4-FFF2-40B4-BE49-F238E27FC236}">
                <a16:creationId xmlns:a16="http://schemas.microsoft.com/office/drawing/2014/main" id="{46E8FA57-02F0-4D43-AD16-FACEAA709445}"/>
              </a:ext>
            </a:extLst>
          </p:cNvPr>
          <p:cNvGrpSpPr/>
          <p:nvPr/>
        </p:nvGrpSpPr>
        <p:grpSpPr>
          <a:xfrm>
            <a:off x="5191899" y="1794853"/>
            <a:ext cx="691877" cy="590492"/>
            <a:chOff x="3075928" y="2445798"/>
            <a:chExt cx="363243" cy="300675"/>
          </a:xfrm>
        </p:grpSpPr>
        <p:sp>
          <p:nvSpPr>
            <p:cNvPr id="161" name="Google Shape;11797;p60">
              <a:extLst>
                <a:ext uri="{FF2B5EF4-FFF2-40B4-BE49-F238E27FC236}">
                  <a16:creationId xmlns:a16="http://schemas.microsoft.com/office/drawing/2014/main" id="{713B0257-71A5-46FF-91E1-E9EBA18C1FF6}"/>
                </a:ext>
              </a:extLst>
            </p:cNvPr>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798;p60">
              <a:extLst>
                <a:ext uri="{FF2B5EF4-FFF2-40B4-BE49-F238E27FC236}">
                  <a16:creationId xmlns:a16="http://schemas.microsoft.com/office/drawing/2014/main" id="{08FE6C44-6324-425F-8753-0A56F24B0AB3}"/>
                </a:ext>
              </a:extLst>
            </p:cNvPr>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799;p60">
              <a:extLst>
                <a:ext uri="{FF2B5EF4-FFF2-40B4-BE49-F238E27FC236}">
                  <a16:creationId xmlns:a16="http://schemas.microsoft.com/office/drawing/2014/main" id="{EF174454-51A3-40CD-8D9B-D047E6A83D71}"/>
                </a:ext>
              </a:extLst>
            </p:cNvPr>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800;p60">
              <a:extLst>
                <a:ext uri="{FF2B5EF4-FFF2-40B4-BE49-F238E27FC236}">
                  <a16:creationId xmlns:a16="http://schemas.microsoft.com/office/drawing/2014/main" id="{9EB2F388-DB29-4767-B4FA-E95FB20E9D05}"/>
                </a:ext>
              </a:extLst>
            </p:cNvPr>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801;p60">
              <a:extLst>
                <a:ext uri="{FF2B5EF4-FFF2-40B4-BE49-F238E27FC236}">
                  <a16:creationId xmlns:a16="http://schemas.microsoft.com/office/drawing/2014/main" id="{C4CC8650-B15F-49F3-9DBE-AEBDBA0AFBFB}"/>
                </a:ext>
              </a:extLst>
            </p:cNvPr>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802;p60">
              <a:extLst>
                <a:ext uri="{FF2B5EF4-FFF2-40B4-BE49-F238E27FC236}">
                  <a16:creationId xmlns:a16="http://schemas.microsoft.com/office/drawing/2014/main" id="{C0743503-2998-4A8B-9C4D-FCBD75A7D758}"/>
                </a:ext>
              </a:extLst>
            </p:cNvPr>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803;p60">
              <a:extLst>
                <a:ext uri="{FF2B5EF4-FFF2-40B4-BE49-F238E27FC236}">
                  <a16:creationId xmlns:a16="http://schemas.microsoft.com/office/drawing/2014/main" id="{95341D9F-A75B-44CF-B66C-9D76040AB2C3}"/>
                </a:ext>
              </a:extLst>
            </p:cNvPr>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804;p60">
              <a:extLst>
                <a:ext uri="{FF2B5EF4-FFF2-40B4-BE49-F238E27FC236}">
                  <a16:creationId xmlns:a16="http://schemas.microsoft.com/office/drawing/2014/main" id="{C90DB276-4ED9-4F0A-B558-B3BB0C006E2A}"/>
                </a:ext>
              </a:extLst>
            </p:cNvPr>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805;p60">
              <a:extLst>
                <a:ext uri="{FF2B5EF4-FFF2-40B4-BE49-F238E27FC236}">
                  <a16:creationId xmlns:a16="http://schemas.microsoft.com/office/drawing/2014/main" id="{3F64082C-5617-435E-BCF4-8D93A1E8E478}"/>
                </a:ext>
              </a:extLst>
            </p:cNvPr>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806;p60">
              <a:extLst>
                <a:ext uri="{FF2B5EF4-FFF2-40B4-BE49-F238E27FC236}">
                  <a16:creationId xmlns:a16="http://schemas.microsoft.com/office/drawing/2014/main" id="{A1BC36E5-82CF-42C6-9486-376D255FE2D4}"/>
                </a:ext>
              </a:extLst>
            </p:cNvPr>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807;p60">
              <a:extLst>
                <a:ext uri="{FF2B5EF4-FFF2-40B4-BE49-F238E27FC236}">
                  <a16:creationId xmlns:a16="http://schemas.microsoft.com/office/drawing/2014/main" id="{FFD8B5BA-F9AB-41E7-AE0E-E122FA46B373}"/>
                </a:ext>
              </a:extLst>
            </p:cNvPr>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0775;p59">
            <a:extLst>
              <a:ext uri="{FF2B5EF4-FFF2-40B4-BE49-F238E27FC236}">
                <a16:creationId xmlns:a16="http://schemas.microsoft.com/office/drawing/2014/main" id="{350D414A-D997-44B8-B1B6-E9B376E0EBF3}"/>
              </a:ext>
            </a:extLst>
          </p:cNvPr>
          <p:cNvSpPr/>
          <p:nvPr/>
        </p:nvSpPr>
        <p:spPr>
          <a:xfrm>
            <a:off x="7191332" y="1488375"/>
            <a:ext cx="545899" cy="505901"/>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20;p50">
            <a:extLst>
              <a:ext uri="{FF2B5EF4-FFF2-40B4-BE49-F238E27FC236}">
                <a16:creationId xmlns:a16="http://schemas.microsoft.com/office/drawing/2014/main" id="{BA8AF368-6F4B-4B54-BA1B-1113254FFD25}"/>
              </a:ext>
            </a:extLst>
          </p:cNvPr>
          <p:cNvSpPr txBox="1">
            <a:spLocks/>
          </p:cNvSpPr>
          <p:nvPr/>
        </p:nvSpPr>
        <p:spPr>
          <a:xfrm>
            <a:off x="4654827" y="2810336"/>
            <a:ext cx="2369613" cy="47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pPr algn="ctr"/>
            <a:r>
              <a:rPr lang="en-US" dirty="0"/>
              <a:t>Implementation</a:t>
            </a:r>
          </a:p>
        </p:txBody>
      </p:sp>
      <p:cxnSp>
        <p:nvCxnSpPr>
          <p:cNvPr id="174" name="Google Shape;1754;p44">
            <a:extLst>
              <a:ext uri="{FF2B5EF4-FFF2-40B4-BE49-F238E27FC236}">
                <a16:creationId xmlns:a16="http://schemas.microsoft.com/office/drawing/2014/main" id="{B4227B1F-5C1A-4661-9B0C-2B60286213C3}"/>
              </a:ext>
            </a:extLst>
          </p:cNvPr>
          <p:cNvCxnSpPr/>
          <p:nvPr/>
        </p:nvCxnSpPr>
        <p:spPr>
          <a:xfrm>
            <a:off x="2933754" y="3259610"/>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75" name="Google Shape;1754;p44">
            <a:extLst>
              <a:ext uri="{FF2B5EF4-FFF2-40B4-BE49-F238E27FC236}">
                <a16:creationId xmlns:a16="http://schemas.microsoft.com/office/drawing/2014/main" id="{26F14A08-C3D2-4F19-BBB3-7C3E52ED7A9C}"/>
              </a:ext>
            </a:extLst>
          </p:cNvPr>
          <p:cNvCxnSpPr/>
          <p:nvPr/>
        </p:nvCxnSpPr>
        <p:spPr>
          <a:xfrm>
            <a:off x="4686303" y="2759194"/>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76" name="Google Shape;1754;p44">
            <a:extLst>
              <a:ext uri="{FF2B5EF4-FFF2-40B4-BE49-F238E27FC236}">
                <a16:creationId xmlns:a16="http://schemas.microsoft.com/office/drawing/2014/main" id="{E875FA68-9CF4-4946-8596-66CF832AED0A}"/>
              </a:ext>
            </a:extLst>
          </p:cNvPr>
          <p:cNvCxnSpPr/>
          <p:nvPr/>
        </p:nvCxnSpPr>
        <p:spPr>
          <a:xfrm>
            <a:off x="493159" y="3671401"/>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77" name="Google Shape;1754;p44">
            <a:extLst>
              <a:ext uri="{FF2B5EF4-FFF2-40B4-BE49-F238E27FC236}">
                <a16:creationId xmlns:a16="http://schemas.microsoft.com/office/drawing/2014/main" id="{CD4A31C6-20F7-4CD3-A9D2-947B295908FD}"/>
              </a:ext>
            </a:extLst>
          </p:cNvPr>
          <p:cNvCxnSpPr/>
          <p:nvPr/>
        </p:nvCxnSpPr>
        <p:spPr>
          <a:xfrm>
            <a:off x="7464281" y="2477412"/>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56080" y="9355"/>
            <a:ext cx="3913094" cy="885648"/>
          </a:xfrm>
          <a:prstGeom prst="rect">
            <a:avLst/>
          </a:prstGeom>
        </p:spPr>
        <p:txBody>
          <a:bodyPr spcFirstLastPara="1" wrap="square" lIns="91425" tIns="91425" rIns="91425" bIns="91425" anchor="ctr" anchorCtr="0">
            <a:noAutofit/>
          </a:bodyPr>
          <a:lstStyle/>
          <a:p>
            <a:r>
              <a:rPr lang="en-US" sz="4800" b="1" dirty="0">
                <a:latin typeface="Rajdhani"/>
                <a:cs typeface="Rajdhani"/>
                <a:sym typeface="Rajdhani"/>
              </a:rPr>
              <a:t>Requirements</a:t>
            </a:r>
            <a:endParaRPr dirty="0"/>
          </a:p>
        </p:txBody>
      </p:sp>
      <p:grpSp>
        <p:nvGrpSpPr>
          <p:cNvPr id="5" name="Grupo 4">
            <a:extLst>
              <a:ext uri="{FF2B5EF4-FFF2-40B4-BE49-F238E27FC236}">
                <a16:creationId xmlns:a16="http://schemas.microsoft.com/office/drawing/2014/main" id="{5B19880A-D2B5-4EE3-930E-0CF151AE3081}"/>
              </a:ext>
            </a:extLst>
          </p:cNvPr>
          <p:cNvGrpSpPr/>
          <p:nvPr/>
        </p:nvGrpSpPr>
        <p:grpSpPr>
          <a:xfrm>
            <a:off x="183909" y="1150968"/>
            <a:ext cx="3239772" cy="3192445"/>
            <a:chOff x="401288" y="1532564"/>
            <a:chExt cx="3239772" cy="3192445"/>
          </a:xfrm>
        </p:grpSpPr>
        <p:sp>
          <p:nvSpPr>
            <p:cNvPr id="30" name="Google Shape;355;p35">
              <a:extLst>
                <a:ext uri="{FF2B5EF4-FFF2-40B4-BE49-F238E27FC236}">
                  <a16:creationId xmlns:a16="http://schemas.microsoft.com/office/drawing/2014/main" id="{B9FF7F73-BC71-4F18-9684-2BAA794F4045}"/>
                </a:ext>
              </a:extLst>
            </p:cNvPr>
            <p:cNvSpPr/>
            <p:nvPr/>
          </p:nvSpPr>
          <p:spPr>
            <a:xfrm>
              <a:off x="401288" y="1532564"/>
              <a:ext cx="3239772" cy="3192445"/>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AFECA6A7-E3E1-45BB-B0FB-278CDB2452E3}"/>
                </a:ext>
              </a:extLst>
            </p:cNvPr>
            <p:cNvSpPr/>
            <p:nvPr/>
          </p:nvSpPr>
          <p:spPr>
            <a:xfrm>
              <a:off x="665354" y="1822542"/>
              <a:ext cx="2691091" cy="2612372"/>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57;p35">
            <a:extLst>
              <a:ext uri="{FF2B5EF4-FFF2-40B4-BE49-F238E27FC236}">
                <a16:creationId xmlns:a16="http://schemas.microsoft.com/office/drawing/2014/main" id="{E3D22B1C-4050-4E54-A591-FB0D00DF1DB6}"/>
              </a:ext>
            </a:extLst>
          </p:cNvPr>
          <p:cNvSpPr txBox="1">
            <a:spLocks/>
          </p:cNvSpPr>
          <p:nvPr/>
        </p:nvSpPr>
        <p:spPr>
          <a:xfrm>
            <a:off x="3583073" y="848895"/>
            <a:ext cx="1691472" cy="6085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s-MX" sz="3200" dirty="0" err="1"/>
              <a:t>USER</a:t>
            </a:r>
            <a:endParaRPr lang="es-MX" sz="3200" dirty="0"/>
          </a:p>
        </p:txBody>
      </p:sp>
      <p:sp>
        <p:nvSpPr>
          <p:cNvPr id="33" name="Google Shape;358;p35">
            <a:extLst>
              <a:ext uri="{FF2B5EF4-FFF2-40B4-BE49-F238E27FC236}">
                <a16:creationId xmlns:a16="http://schemas.microsoft.com/office/drawing/2014/main" id="{ACF842CC-5101-4808-AA4E-D2EA21B7960F}"/>
              </a:ext>
            </a:extLst>
          </p:cNvPr>
          <p:cNvSpPr txBox="1">
            <a:spLocks noGrp="1"/>
          </p:cNvSpPr>
          <p:nvPr>
            <p:ph type="subTitle" idx="1"/>
          </p:nvPr>
        </p:nvSpPr>
        <p:spPr>
          <a:xfrm>
            <a:off x="702658" y="1804513"/>
            <a:ext cx="2237609" cy="2089296"/>
          </a:xfrm>
          <a:prstGeom prst="rect">
            <a:avLst/>
          </a:prstGeom>
        </p:spPr>
        <p:txBody>
          <a:bodyPr spcFirstLastPara="1" wrap="square" lIns="91425" tIns="91425" rIns="91425" bIns="91425" anchor="t" anchorCtr="0">
            <a:noAutofit/>
          </a:bodyPr>
          <a:lstStyle/>
          <a:p>
            <a:pPr marL="0" lvl="0" indent="0" algn="ctr"/>
            <a:r>
              <a:rPr lang="en-US" dirty="0"/>
              <a:t>In general, the user requirements of the project are:</a:t>
            </a:r>
          </a:p>
          <a:p>
            <a:pPr marL="285750" lvl="0" indent="-285750" algn="l">
              <a:buFont typeface="Arial" panose="020B0604020202020204" pitchFamily="34" charset="0"/>
              <a:buChar char="•"/>
            </a:pPr>
            <a:r>
              <a:rPr lang="en-US" dirty="0"/>
              <a:t>curious facts</a:t>
            </a:r>
          </a:p>
          <a:p>
            <a:pPr marL="285750" lvl="0" indent="-285750" algn="l">
              <a:buFont typeface="Arial" panose="020B0604020202020204" pitchFamily="34" charset="0"/>
              <a:buChar char="•"/>
            </a:pPr>
            <a:r>
              <a:rPr lang="en-US" dirty="0"/>
              <a:t>Accessibility</a:t>
            </a:r>
          </a:p>
          <a:p>
            <a:pPr marL="285750" lvl="0" indent="-285750" algn="l">
              <a:buFont typeface="Arial" panose="020B0604020202020204" pitchFamily="34" charset="0"/>
              <a:buChar char="•"/>
            </a:pPr>
            <a:r>
              <a:rPr lang="en-US" dirty="0"/>
              <a:t>Frequent questions</a:t>
            </a:r>
          </a:p>
          <a:p>
            <a:pPr marL="285750" lvl="0" indent="-285750" algn="l">
              <a:buFont typeface="Arial" panose="020B0604020202020204" pitchFamily="34" charset="0"/>
              <a:buChar char="•"/>
            </a:pPr>
            <a:r>
              <a:rPr lang="en-US" dirty="0"/>
              <a:t>Clear explanations</a:t>
            </a:r>
          </a:p>
          <a:p>
            <a:pPr marL="285750" lvl="0" indent="-285750" algn="l">
              <a:buFont typeface="Arial" panose="020B0604020202020204" pitchFamily="34" charset="0"/>
              <a:buChar char="•"/>
            </a:pPr>
            <a:r>
              <a:rPr lang="en-US" dirty="0"/>
              <a:t>Curious fact of the day</a:t>
            </a:r>
            <a:endParaRPr dirty="0"/>
          </a:p>
        </p:txBody>
      </p:sp>
      <p:sp>
        <p:nvSpPr>
          <p:cNvPr id="34" name="Google Shape;359;p35">
            <a:extLst>
              <a:ext uri="{FF2B5EF4-FFF2-40B4-BE49-F238E27FC236}">
                <a16:creationId xmlns:a16="http://schemas.microsoft.com/office/drawing/2014/main" id="{90C84220-5C85-4A21-AB00-6DF793FD6C30}"/>
              </a:ext>
            </a:extLst>
          </p:cNvPr>
          <p:cNvSpPr/>
          <p:nvPr/>
        </p:nvSpPr>
        <p:spPr>
          <a:xfrm rot="10800000">
            <a:off x="3091555" y="1367582"/>
            <a:ext cx="2557201" cy="285518"/>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60;p35">
            <a:extLst>
              <a:ext uri="{FF2B5EF4-FFF2-40B4-BE49-F238E27FC236}">
                <a16:creationId xmlns:a16="http://schemas.microsoft.com/office/drawing/2014/main" id="{B33A6DC8-134B-492F-A862-D7D7767AA031}"/>
              </a:ext>
            </a:extLst>
          </p:cNvPr>
          <p:cNvGrpSpPr/>
          <p:nvPr/>
        </p:nvGrpSpPr>
        <p:grpSpPr>
          <a:xfrm rot="10800000">
            <a:off x="3851687" y="1712611"/>
            <a:ext cx="1204740" cy="183806"/>
            <a:chOff x="367025" y="2970279"/>
            <a:chExt cx="698491" cy="67985"/>
          </a:xfrm>
        </p:grpSpPr>
        <p:sp>
          <p:nvSpPr>
            <p:cNvPr id="36" name="Google Shape;361;p35">
              <a:extLst>
                <a:ext uri="{FF2B5EF4-FFF2-40B4-BE49-F238E27FC236}">
                  <a16:creationId xmlns:a16="http://schemas.microsoft.com/office/drawing/2014/main" id="{F4D41D2F-0C91-4079-B14E-791F944D923E}"/>
                </a:ext>
              </a:extLst>
            </p:cNvPr>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2;p35">
              <a:extLst>
                <a:ext uri="{FF2B5EF4-FFF2-40B4-BE49-F238E27FC236}">
                  <a16:creationId xmlns:a16="http://schemas.microsoft.com/office/drawing/2014/main" id="{A2A829ED-571C-459A-957F-BF75BB936142}"/>
                </a:ext>
              </a:extLst>
            </p:cNvPr>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3;p35">
              <a:extLst>
                <a:ext uri="{FF2B5EF4-FFF2-40B4-BE49-F238E27FC236}">
                  <a16:creationId xmlns:a16="http://schemas.microsoft.com/office/drawing/2014/main" id="{128C395D-421A-45A0-8732-F6B997411402}"/>
                </a:ext>
              </a:extLst>
            </p:cNvPr>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4;p35">
              <a:extLst>
                <a:ext uri="{FF2B5EF4-FFF2-40B4-BE49-F238E27FC236}">
                  <a16:creationId xmlns:a16="http://schemas.microsoft.com/office/drawing/2014/main" id="{34E860F8-052B-492E-BBA3-81E0816B9EB1}"/>
                </a:ext>
              </a:extLst>
            </p:cNvPr>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5;p35">
              <a:extLst>
                <a:ext uri="{FF2B5EF4-FFF2-40B4-BE49-F238E27FC236}">
                  <a16:creationId xmlns:a16="http://schemas.microsoft.com/office/drawing/2014/main" id="{8C373A3D-5E37-4ABA-8877-14EFC4EC7892}"/>
                </a:ext>
              </a:extLst>
            </p:cNvPr>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6;p35">
              <a:extLst>
                <a:ext uri="{FF2B5EF4-FFF2-40B4-BE49-F238E27FC236}">
                  <a16:creationId xmlns:a16="http://schemas.microsoft.com/office/drawing/2014/main" id="{FA060333-62E8-4806-91A0-06EBF3522D39}"/>
                </a:ext>
              </a:extLst>
            </p:cNvPr>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8;p34">
            <a:extLst>
              <a:ext uri="{FF2B5EF4-FFF2-40B4-BE49-F238E27FC236}">
                <a16:creationId xmlns:a16="http://schemas.microsoft.com/office/drawing/2014/main" id="{5FA59DD3-DD6E-4C4F-89DB-EC0E5BBEC770}"/>
              </a:ext>
            </a:extLst>
          </p:cNvPr>
          <p:cNvGrpSpPr/>
          <p:nvPr/>
        </p:nvGrpSpPr>
        <p:grpSpPr>
          <a:xfrm>
            <a:off x="5777784" y="1795452"/>
            <a:ext cx="3239772" cy="3192445"/>
            <a:chOff x="81652" y="14569"/>
            <a:chExt cx="5114400" cy="5114400"/>
          </a:xfrm>
        </p:grpSpPr>
        <p:sp>
          <p:nvSpPr>
            <p:cNvPr id="43" name="Google Shape;339;p34">
              <a:extLst>
                <a:ext uri="{FF2B5EF4-FFF2-40B4-BE49-F238E27FC236}">
                  <a16:creationId xmlns:a16="http://schemas.microsoft.com/office/drawing/2014/main" id="{BCE604DD-ADAB-41A4-8570-166D9534CED5}"/>
                </a:ext>
              </a:extLst>
            </p:cNvPr>
            <p:cNvSpPr/>
            <p:nvPr/>
          </p:nvSpPr>
          <p:spPr>
            <a:xfrm>
              <a:off x="81652" y="14569"/>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40;p34">
              <a:extLst>
                <a:ext uri="{FF2B5EF4-FFF2-40B4-BE49-F238E27FC236}">
                  <a16:creationId xmlns:a16="http://schemas.microsoft.com/office/drawing/2014/main" id="{BBA93162-32D1-46CA-B566-74AE3A1B0B26}"/>
                </a:ext>
              </a:extLst>
            </p:cNvPr>
            <p:cNvSpPr/>
            <p:nvPr/>
          </p:nvSpPr>
          <p:spPr>
            <a:xfrm>
              <a:off x="611293" y="538884"/>
              <a:ext cx="4077180" cy="4065769"/>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41;p34">
            <a:extLst>
              <a:ext uri="{FF2B5EF4-FFF2-40B4-BE49-F238E27FC236}">
                <a16:creationId xmlns:a16="http://schemas.microsoft.com/office/drawing/2014/main" id="{D3DC3E37-7044-4D7F-A6E3-35C5C95C5169}"/>
              </a:ext>
            </a:extLst>
          </p:cNvPr>
          <p:cNvSpPr txBox="1">
            <a:spLocks/>
          </p:cNvSpPr>
          <p:nvPr/>
        </p:nvSpPr>
        <p:spPr>
          <a:xfrm>
            <a:off x="3684377" y="3208510"/>
            <a:ext cx="1849989" cy="562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s-MX" sz="3200" dirty="0" err="1"/>
              <a:t>SYSTEM</a:t>
            </a:r>
            <a:endParaRPr lang="es-MX" sz="3200" dirty="0"/>
          </a:p>
        </p:txBody>
      </p:sp>
      <p:sp>
        <p:nvSpPr>
          <p:cNvPr id="46" name="Google Shape;342;p34">
            <a:extLst>
              <a:ext uri="{FF2B5EF4-FFF2-40B4-BE49-F238E27FC236}">
                <a16:creationId xmlns:a16="http://schemas.microsoft.com/office/drawing/2014/main" id="{D96E8485-204A-47DD-BFB0-DABAA7B26C24}"/>
              </a:ext>
            </a:extLst>
          </p:cNvPr>
          <p:cNvSpPr txBox="1">
            <a:spLocks/>
          </p:cNvSpPr>
          <p:nvPr/>
        </p:nvSpPr>
        <p:spPr>
          <a:xfrm>
            <a:off x="6372263" y="2402394"/>
            <a:ext cx="2135532" cy="21746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r>
              <a:rPr lang="en-US" dirty="0"/>
              <a:t>The system requirements are divided into 2 :</a:t>
            </a:r>
          </a:p>
          <a:p>
            <a:pPr marL="0" indent="0" algn="ctr"/>
            <a:endParaRPr lang="en-US" dirty="0"/>
          </a:p>
          <a:p>
            <a:pPr marL="285750" indent="-285750" algn="l">
              <a:buFont typeface="Arial" panose="020B0604020202020204" pitchFamily="34" charset="0"/>
              <a:buChar char="•"/>
            </a:pPr>
            <a:r>
              <a:rPr lang="en-US" dirty="0"/>
              <a:t>Functional requirements</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Non-functional requirements</a:t>
            </a:r>
          </a:p>
        </p:txBody>
      </p:sp>
      <p:sp>
        <p:nvSpPr>
          <p:cNvPr id="47" name="Google Shape;343;p34">
            <a:extLst>
              <a:ext uri="{FF2B5EF4-FFF2-40B4-BE49-F238E27FC236}">
                <a16:creationId xmlns:a16="http://schemas.microsoft.com/office/drawing/2014/main" id="{FFAC0F1D-CF9C-49C0-816F-88E1DFE9A659}"/>
              </a:ext>
            </a:extLst>
          </p:cNvPr>
          <p:cNvSpPr/>
          <p:nvPr/>
        </p:nvSpPr>
        <p:spPr>
          <a:xfrm rot="10800000" flipH="1">
            <a:off x="3564319" y="3827752"/>
            <a:ext cx="2284405" cy="183806"/>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360;p35">
            <a:extLst>
              <a:ext uri="{FF2B5EF4-FFF2-40B4-BE49-F238E27FC236}">
                <a16:creationId xmlns:a16="http://schemas.microsoft.com/office/drawing/2014/main" id="{B331D5C2-0C7C-411B-B02A-03E98C8CE30D}"/>
              </a:ext>
            </a:extLst>
          </p:cNvPr>
          <p:cNvGrpSpPr/>
          <p:nvPr/>
        </p:nvGrpSpPr>
        <p:grpSpPr>
          <a:xfrm>
            <a:off x="4027733" y="3984067"/>
            <a:ext cx="1204740" cy="183806"/>
            <a:chOff x="367025" y="2970279"/>
            <a:chExt cx="698491" cy="67985"/>
          </a:xfrm>
        </p:grpSpPr>
        <p:sp>
          <p:nvSpPr>
            <p:cNvPr id="56" name="Google Shape;361;p35">
              <a:extLst>
                <a:ext uri="{FF2B5EF4-FFF2-40B4-BE49-F238E27FC236}">
                  <a16:creationId xmlns:a16="http://schemas.microsoft.com/office/drawing/2014/main" id="{18762CFD-7064-4668-9C9A-D2434398AE44}"/>
                </a:ext>
              </a:extLst>
            </p:cNvPr>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2;p35">
              <a:extLst>
                <a:ext uri="{FF2B5EF4-FFF2-40B4-BE49-F238E27FC236}">
                  <a16:creationId xmlns:a16="http://schemas.microsoft.com/office/drawing/2014/main" id="{2F249CB8-50A0-40DB-9E03-AE28F68F2679}"/>
                </a:ext>
              </a:extLst>
            </p:cNvPr>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3;p35">
              <a:extLst>
                <a:ext uri="{FF2B5EF4-FFF2-40B4-BE49-F238E27FC236}">
                  <a16:creationId xmlns:a16="http://schemas.microsoft.com/office/drawing/2014/main" id="{302F267C-8E07-4BA9-B4CD-ACD1373B05BF}"/>
                </a:ext>
              </a:extLst>
            </p:cNvPr>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4;p35">
              <a:extLst>
                <a:ext uri="{FF2B5EF4-FFF2-40B4-BE49-F238E27FC236}">
                  <a16:creationId xmlns:a16="http://schemas.microsoft.com/office/drawing/2014/main" id="{C953C21B-D700-44FD-B617-E2DC549AE5FF}"/>
                </a:ext>
              </a:extLst>
            </p:cNvPr>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5;p35">
              <a:extLst>
                <a:ext uri="{FF2B5EF4-FFF2-40B4-BE49-F238E27FC236}">
                  <a16:creationId xmlns:a16="http://schemas.microsoft.com/office/drawing/2014/main" id="{100AEE71-24CA-4834-8381-7E245FF4CB6E}"/>
                </a:ext>
              </a:extLst>
            </p:cNvPr>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p35">
              <a:extLst>
                <a:ext uri="{FF2B5EF4-FFF2-40B4-BE49-F238E27FC236}">
                  <a16:creationId xmlns:a16="http://schemas.microsoft.com/office/drawing/2014/main" id="{4ED209DE-5A2F-4828-B40A-897FD65E1E1F}"/>
                </a:ext>
              </a:extLst>
            </p:cNvPr>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22673" y="1706850"/>
            <a:ext cx="3862453"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err="1"/>
              <a:t>User</a:t>
            </a:r>
            <a:r>
              <a:rPr lang="es-MX" dirty="0"/>
              <a:t> </a:t>
            </a:r>
            <a:r>
              <a:rPr lang="es-MX" dirty="0" err="1"/>
              <a:t>Requirements</a:t>
            </a:r>
            <a:endParaRPr dirty="0"/>
          </a:p>
        </p:txBody>
      </p:sp>
      <p:cxnSp>
        <p:nvCxnSpPr>
          <p:cNvPr id="143" name="Google Shape;143;p28"/>
          <p:cNvCxnSpPr/>
          <p:nvPr/>
        </p:nvCxnSpPr>
        <p:spPr>
          <a:xfrm>
            <a:off x="4679775" y="713712"/>
            <a:ext cx="0" cy="3882300"/>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4824375" y="831719"/>
            <a:ext cx="3889683"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That the skill tells curious fact about the IA to user.</a:t>
            </a:r>
            <a:endParaRPr dirty="0">
              <a:solidFill>
                <a:srgbClr val="F3F3F3"/>
              </a:solidFill>
              <a:latin typeface="Fira Sans Condensed Light"/>
              <a:ea typeface="Fira Sans Condensed Light"/>
              <a:cs typeface="Fira Sans Condensed Light"/>
              <a:sym typeface="Fira Sans Condensed Light"/>
            </a:endParaRPr>
          </a:p>
        </p:txBody>
      </p:sp>
      <p:sp>
        <p:nvSpPr>
          <p:cNvPr id="146" name="Google Shape;146;p28"/>
          <p:cNvSpPr txBox="1"/>
          <p:nvPr/>
        </p:nvSpPr>
        <p:spPr>
          <a:xfrm>
            <a:off x="4824375" y="1264647"/>
            <a:ext cx="3633807"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That users can easily access the skill</a:t>
            </a:r>
            <a:endParaRPr dirty="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4763748" y="1545470"/>
            <a:ext cx="3889686" cy="161352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That the user can ask easy questions to the skill, such as:</a:t>
            </a:r>
          </a:p>
          <a:p>
            <a:pPr marL="0" lvl="0" indent="0" rtl="0">
              <a:spcBef>
                <a:spcPts val="0"/>
              </a:spcBef>
              <a:spcAft>
                <a:spcPts val="0"/>
              </a:spcAft>
              <a:buNone/>
            </a:pPr>
            <a:endParaRPr lang="en-US" dirty="0">
              <a:solidFill>
                <a:srgbClr val="F3F3F3"/>
              </a:solidFill>
              <a:latin typeface="Fira Sans Condensed Light"/>
              <a:ea typeface="Fira Sans Condensed Light"/>
              <a:cs typeface="Fira Sans Condensed Light"/>
              <a:sym typeface="Fira Sans Condensed Light"/>
            </a:endParaRPr>
          </a:p>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What is AI?</a:t>
            </a:r>
          </a:p>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how does it work?</a:t>
            </a:r>
          </a:p>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What is it for ?</a:t>
            </a:r>
          </a:p>
        </p:txBody>
      </p:sp>
      <p:sp>
        <p:nvSpPr>
          <p:cNvPr id="148" name="Google Shape;148;p28"/>
          <p:cNvSpPr txBox="1"/>
          <p:nvPr/>
        </p:nvSpPr>
        <p:spPr>
          <a:xfrm>
            <a:off x="4791054" y="3127495"/>
            <a:ext cx="3633799"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That the skill answers the questions with a short explanation and understandable to the users.</a:t>
            </a:r>
            <a:endParaRPr dirty="0">
              <a:solidFill>
                <a:srgbClr val="F3F3F3"/>
              </a:solidFill>
              <a:latin typeface="Fira Sans Condensed Light"/>
              <a:ea typeface="Fira Sans Condensed Light"/>
              <a:cs typeface="Fira Sans Condensed Light"/>
              <a:sym typeface="Fira Sans Condensed Light"/>
            </a:endParaRPr>
          </a:p>
        </p:txBody>
      </p:sp>
      <p:cxnSp>
        <p:nvCxnSpPr>
          <p:cNvPr id="152" name="Google Shape;152;p28"/>
          <p:cNvCxnSpPr>
            <a:cxnSpLocks/>
          </p:cNvCxnSpPr>
          <p:nvPr/>
        </p:nvCxnSpPr>
        <p:spPr>
          <a:xfrm>
            <a:off x="4568497" y="1157365"/>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p:cNvCxnSpPr>
          <p:nvPr/>
        </p:nvCxnSpPr>
        <p:spPr>
          <a:xfrm>
            <a:off x="4575525" y="1458119"/>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p:cNvCxnSpPr>
          <p:nvPr/>
        </p:nvCxnSpPr>
        <p:spPr>
          <a:xfrm>
            <a:off x="4555248" y="1822886"/>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p:cNvCxnSpPr>
          <p:nvPr/>
        </p:nvCxnSpPr>
        <p:spPr>
          <a:xfrm rot="10800000" flipH="1">
            <a:off x="4568497" y="3246352"/>
            <a:ext cx="208500" cy="1800"/>
          </a:xfrm>
          <a:prstGeom prst="straightConnector1">
            <a:avLst/>
          </a:prstGeom>
          <a:noFill/>
          <a:ln w="19050" cap="flat" cmpd="sng">
            <a:solidFill>
              <a:srgbClr val="F3F3F3"/>
            </a:solidFill>
            <a:prstDash val="solid"/>
            <a:round/>
            <a:headEnd type="none" w="med" len="med"/>
            <a:tailEnd type="none" w="med" len="med"/>
          </a:ln>
        </p:spPr>
      </p:cxnSp>
      <p:cxnSp>
        <p:nvCxnSpPr>
          <p:cNvPr id="16" name="Google Shape;155;p28">
            <a:extLst>
              <a:ext uri="{FF2B5EF4-FFF2-40B4-BE49-F238E27FC236}">
                <a16:creationId xmlns:a16="http://schemas.microsoft.com/office/drawing/2014/main" id="{D3AA6FC4-8D46-41B0-A887-96F46CA489D9}"/>
              </a:ext>
            </a:extLst>
          </p:cNvPr>
          <p:cNvCxnSpPr>
            <a:cxnSpLocks/>
          </p:cNvCxnSpPr>
          <p:nvPr/>
        </p:nvCxnSpPr>
        <p:spPr>
          <a:xfrm rot="10800000" flipH="1">
            <a:off x="4582554" y="3986135"/>
            <a:ext cx="208500" cy="1800"/>
          </a:xfrm>
          <a:prstGeom prst="straightConnector1">
            <a:avLst/>
          </a:prstGeom>
          <a:noFill/>
          <a:ln w="19050" cap="flat" cmpd="sng">
            <a:solidFill>
              <a:srgbClr val="F3F3F3"/>
            </a:solidFill>
            <a:prstDash val="solid"/>
            <a:round/>
            <a:headEnd type="none" w="med" len="med"/>
            <a:tailEnd type="none" w="med" len="med"/>
          </a:ln>
        </p:spPr>
      </p:cxnSp>
      <p:sp>
        <p:nvSpPr>
          <p:cNvPr id="20" name="CuadroTexto 19">
            <a:extLst>
              <a:ext uri="{FF2B5EF4-FFF2-40B4-BE49-F238E27FC236}">
                <a16:creationId xmlns:a16="http://schemas.microsoft.com/office/drawing/2014/main" id="{9D1E4718-A6BB-41E7-BA15-F9D57771F9D4}"/>
              </a:ext>
            </a:extLst>
          </p:cNvPr>
          <p:cNvSpPr txBox="1"/>
          <p:nvPr/>
        </p:nvSpPr>
        <p:spPr>
          <a:xfrm>
            <a:off x="4763748" y="3861276"/>
            <a:ext cx="3661105" cy="738664"/>
          </a:xfrm>
          <a:prstGeom prst="rect">
            <a:avLst/>
          </a:prstGeom>
          <a:noFill/>
        </p:spPr>
        <p:txBody>
          <a:bodyPr wrap="square">
            <a:spAutoFit/>
          </a:bodyPr>
          <a:lstStyle/>
          <a:p>
            <a:r>
              <a:rPr lang="en-US" dirty="0">
                <a:solidFill>
                  <a:srgbClr val="F3F3F3"/>
                </a:solidFill>
                <a:latin typeface="Fira Sans Condensed Light"/>
              </a:rPr>
              <a:t>that the skill give a curious fact in day to the users, by invitation to enter the skill and Hear more curious facts.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56079" y="9355"/>
            <a:ext cx="6890179" cy="885648"/>
          </a:xfrm>
          <a:prstGeom prst="rect">
            <a:avLst/>
          </a:prstGeom>
        </p:spPr>
        <p:txBody>
          <a:bodyPr spcFirstLastPara="1" wrap="square" lIns="91425" tIns="91425" rIns="91425" bIns="91425" anchor="ctr" anchorCtr="0">
            <a:noAutofit/>
          </a:bodyPr>
          <a:lstStyle/>
          <a:p>
            <a:r>
              <a:rPr lang="en-US" dirty="0"/>
              <a:t>S</a:t>
            </a:r>
            <a:r>
              <a:rPr lang="en-US" sz="4800" b="1" dirty="0">
                <a:latin typeface="Rajdhani"/>
                <a:cs typeface="Rajdhani"/>
                <a:sym typeface="Rajdhani"/>
              </a:rPr>
              <a:t>ystem requirements</a:t>
            </a:r>
            <a:endParaRPr dirty="0"/>
          </a:p>
        </p:txBody>
      </p:sp>
      <p:grpSp>
        <p:nvGrpSpPr>
          <p:cNvPr id="5" name="Grupo 4">
            <a:extLst>
              <a:ext uri="{FF2B5EF4-FFF2-40B4-BE49-F238E27FC236}">
                <a16:creationId xmlns:a16="http://schemas.microsoft.com/office/drawing/2014/main" id="{5B19880A-D2B5-4EE3-930E-0CF151AE3081}"/>
              </a:ext>
            </a:extLst>
          </p:cNvPr>
          <p:cNvGrpSpPr/>
          <p:nvPr/>
        </p:nvGrpSpPr>
        <p:grpSpPr>
          <a:xfrm>
            <a:off x="183909" y="1150968"/>
            <a:ext cx="3239772" cy="3192445"/>
            <a:chOff x="401288" y="1532564"/>
            <a:chExt cx="3239772" cy="3192445"/>
          </a:xfrm>
        </p:grpSpPr>
        <p:sp>
          <p:nvSpPr>
            <p:cNvPr id="30" name="Google Shape;355;p35">
              <a:extLst>
                <a:ext uri="{FF2B5EF4-FFF2-40B4-BE49-F238E27FC236}">
                  <a16:creationId xmlns:a16="http://schemas.microsoft.com/office/drawing/2014/main" id="{B9FF7F73-BC71-4F18-9684-2BAA794F4045}"/>
                </a:ext>
              </a:extLst>
            </p:cNvPr>
            <p:cNvSpPr/>
            <p:nvPr/>
          </p:nvSpPr>
          <p:spPr>
            <a:xfrm>
              <a:off x="401288" y="1532564"/>
              <a:ext cx="3239772" cy="3192445"/>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AFECA6A7-E3E1-45BB-B0FB-278CDB2452E3}"/>
                </a:ext>
              </a:extLst>
            </p:cNvPr>
            <p:cNvSpPr/>
            <p:nvPr/>
          </p:nvSpPr>
          <p:spPr>
            <a:xfrm>
              <a:off x="665354" y="1822542"/>
              <a:ext cx="2691091" cy="2612372"/>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57;p35">
            <a:extLst>
              <a:ext uri="{FF2B5EF4-FFF2-40B4-BE49-F238E27FC236}">
                <a16:creationId xmlns:a16="http://schemas.microsoft.com/office/drawing/2014/main" id="{E3D22B1C-4050-4E54-A591-FB0D00DF1DB6}"/>
              </a:ext>
            </a:extLst>
          </p:cNvPr>
          <p:cNvSpPr txBox="1">
            <a:spLocks/>
          </p:cNvSpPr>
          <p:nvPr/>
        </p:nvSpPr>
        <p:spPr>
          <a:xfrm>
            <a:off x="3397323" y="833667"/>
            <a:ext cx="2974940" cy="4927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s-MX" sz="2000" dirty="0" err="1"/>
              <a:t>Functional</a:t>
            </a:r>
            <a:r>
              <a:rPr lang="es-MX" sz="2000" dirty="0"/>
              <a:t> </a:t>
            </a:r>
            <a:r>
              <a:rPr lang="es-MX" sz="2000" dirty="0" err="1"/>
              <a:t>requirements</a:t>
            </a:r>
            <a:endParaRPr lang="es-MX" sz="2000" dirty="0"/>
          </a:p>
        </p:txBody>
      </p:sp>
      <p:sp>
        <p:nvSpPr>
          <p:cNvPr id="33" name="Google Shape;358;p35">
            <a:extLst>
              <a:ext uri="{FF2B5EF4-FFF2-40B4-BE49-F238E27FC236}">
                <a16:creationId xmlns:a16="http://schemas.microsoft.com/office/drawing/2014/main" id="{ACF842CC-5101-4808-AA4E-D2EA21B7960F}"/>
              </a:ext>
            </a:extLst>
          </p:cNvPr>
          <p:cNvSpPr txBox="1">
            <a:spLocks noGrp="1"/>
          </p:cNvSpPr>
          <p:nvPr>
            <p:ph type="subTitle" idx="1"/>
          </p:nvPr>
        </p:nvSpPr>
        <p:spPr>
          <a:xfrm>
            <a:off x="745614" y="1924870"/>
            <a:ext cx="2237609" cy="2089296"/>
          </a:xfrm>
          <a:prstGeom prst="rect">
            <a:avLst/>
          </a:prstGeom>
        </p:spPr>
        <p:txBody>
          <a:bodyPr spcFirstLastPara="1" wrap="square" lIns="91425" tIns="91425" rIns="91425" bIns="91425" anchor="t" anchorCtr="0">
            <a:noAutofit/>
          </a:bodyPr>
          <a:lstStyle/>
          <a:p>
            <a:pPr marL="0" lvl="0" indent="0" algn="ctr"/>
            <a:r>
              <a:rPr lang="en-US" dirty="0"/>
              <a:t>In general, the functional requirements are:</a:t>
            </a:r>
          </a:p>
          <a:p>
            <a:pPr marL="0" lvl="0" indent="0" algn="ctr"/>
            <a:endParaRPr lang="en-US" dirty="0"/>
          </a:p>
          <a:p>
            <a:pPr marL="285750" lvl="0" indent="-285750" algn="l">
              <a:buFont typeface="Arial" panose="020B0604020202020204" pitchFamily="34" charset="0"/>
              <a:buChar char="•"/>
            </a:pPr>
            <a:r>
              <a:rPr lang="en-US" dirty="0"/>
              <a:t>Alexa</a:t>
            </a:r>
          </a:p>
          <a:p>
            <a:pPr marL="285750" lvl="0" indent="-285750" algn="l">
              <a:buFont typeface="Arial" panose="020B0604020202020204" pitchFamily="34" charset="0"/>
              <a:buChar char="•"/>
            </a:pPr>
            <a:r>
              <a:rPr lang="en-US" dirty="0"/>
              <a:t>Introduction</a:t>
            </a:r>
          </a:p>
          <a:p>
            <a:pPr marL="285750" lvl="0" indent="-285750" algn="l">
              <a:buFont typeface="Arial" panose="020B0604020202020204" pitchFamily="34" charset="0"/>
              <a:buChar char="•"/>
            </a:pPr>
            <a:r>
              <a:rPr lang="en-US" dirty="0"/>
              <a:t>Correct answers</a:t>
            </a:r>
          </a:p>
          <a:p>
            <a:pPr marL="285750" lvl="0" indent="-285750" algn="l">
              <a:buFont typeface="Arial" panose="020B0604020202020204" pitchFamily="34" charset="0"/>
              <a:buChar char="•"/>
            </a:pPr>
            <a:r>
              <a:rPr lang="en-US" dirty="0"/>
              <a:t>Simple explanations</a:t>
            </a:r>
            <a:endParaRPr dirty="0"/>
          </a:p>
        </p:txBody>
      </p:sp>
      <p:sp>
        <p:nvSpPr>
          <p:cNvPr id="34" name="Google Shape;359;p35">
            <a:extLst>
              <a:ext uri="{FF2B5EF4-FFF2-40B4-BE49-F238E27FC236}">
                <a16:creationId xmlns:a16="http://schemas.microsoft.com/office/drawing/2014/main" id="{90C84220-5C85-4A21-AB00-6DF793FD6C30}"/>
              </a:ext>
            </a:extLst>
          </p:cNvPr>
          <p:cNvSpPr/>
          <p:nvPr/>
        </p:nvSpPr>
        <p:spPr>
          <a:xfrm rot="10800000">
            <a:off x="3091555" y="1367582"/>
            <a:ext cx="2557201" cy="285518"/>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60;p35">
            <a:extLst>
              <a:ext uri="{FF2B5EF4-FFF2-40B4-BE49-F238E27FC236}">
                <a16:creationId xmlns:a16="http://schemas.microsoft.com/office/drawing/2014/main" id="{B33A6DC8-134B-492F-A862-D7D7767AA031}"/>
              </a:ext>
            </a:extLst>
          </p:cNvPr>
          <p:cNvGrpSpPr/>
          <p:nvPr/>
        </p:nvGrpSpPr>
        <p:grpSpPr>
          <a:xfrm rot="10800000">
            <a:off x="3851687" y="1712611"/>
            <a:ext cx="1204740" cy="183806"/>
            <a:chOff x="367025" y="2970279"/>
            <a:chExt cx="698491" cy="67985"/>
          </a:xfrm>
        </p:grpSpPr>
        <p:sp>
          <p:nvSpPr>
            <p:cNvPr id="36" name="Google Shape;361;p35">
              <a:extLst>
                <a:ext uri="{FF2B5EF4-FFF2-40B4-BE49-F238E27FC236}">
                  <a16:creationId xmlns:a16="http://schemas.microsoft.com/office/drawing/2014/main" id="{F4D41D2F-0C91-4079-B14E-791F944D923E}"/>
                </a:ext>
              </a:extLst>
            </p:cNvPr>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2;p35">
              <a:extLst>
                <a:ext uri="{FF2B5EF4-FFF2-40B4-BE49-F238E27FC236}">
                  <a16:creationId xmlns:a16="http://schemas.microsoft.com/office/drawing/2014/main" id="{A2A829ED-571C-459A-957F-BF75BB936142}"/>
                </a:ext>
              </a:extLst>
            </p:cNvPr>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3;p35">
              <a:extLst>
                <a:ext uri="{FF2B5EF4-FFF2-40B4-BE49-F238E27FC236}">
                  <a16:creationId xmlns:a16="http://schemas.microsoft.com/office/drawing/2014/main" id="{128C395D-421A-45A0-8732-F6B997411402}"/>
                </a:ext>
              </a:extLst>
            </p:cNvPr>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4;p35">
              <a:extLst>
                <a:ext uri="{FF2B5EF4-FFF2-40B4-BE49-F238E27FC236}">
                  <a16:creationId xmlns:a16="http://schemas.microsoft.com/office/drawing/2014/main" id="{34E860F8-052B-492E-BBA3-81E0816B9EB1}"/>
                </a:ext>
              </a:extLst>
            </p:cNvPr>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5;p35">
              <a:extLst>
                <a:ext uri="{FF2B5EF4-FFF2-40B4-BE49-F238E27FC236}">
                  <a16:creationId xmlns:a16="http://schemas.microsoft.com/office/drawing/2014/main" id="{8C373A3D-5E37-4ABA-8877-14EFC4EC7892}"/>
                </a:ext>
              </a:extLst>
            </p:cNvPr>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6;p35">
              <a:extLst>
                <a:ext uri="{FF2B5EF4-FFF2-40B4-BE49-F238E27FC236}">
                  <a16:creationId xmlns:a16="http://schemas.microsoft.com/office/drawing/2014/main" id="{FA060333-62E8-4806-91A0-06EBF3522D39}"/>
                </a:ext>
              </a:extLst>
            </p:cNvPr>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8;p34">
            <a:extLst>
              <a:ext uri="{FF2B5EF4-FFF2-40B4-BE49-F238E27FC236}">
                <a16:creationId xmlns:a16="http://schemas.microsoft.com/office/drawing/2014/main" id="{5FA59DD3-DD6E-4C4F-89DB-EC0E5BBEC770}"/>
              </a:ext>
            </a:extLst>
          </p:cNvPr>
          <p:cNvGrpSpPr/>
          <p:nvPr/>
        </p:nvGrpSpPr>
        <p:grpSpPr>
          <a:xfrm>
            <a:off x="5777784" y="1795452"/>
            <a:ext cx="3239772" cy="3192445"/>
            <a:chOff x="81652" y="14569"/>
            <a:chExt cx="5114400" cy="5114400"/>
          </a:xfrm>
        </p:grpSpPr>
        <p:sp>
          <p:nvSpPr>
            <p:cNvPr id="43" name="Google Shape;339;p34">
              <a:extLst>
                <a:ext uri="{FF2B5EF4-FFF2-40B4-BE49-F238E27FC236}">
                  <a16:creationId xmlns:a16="http://schemas.microsoft.com/office/drawing/2014/main" id="{BCE604DD-ADAB-41A4-8570-166D9534CED5}"/>
                </a:ext>
              </a:extLst>
            </p:cNvPr>
            <p:cNvSpPr/>
            <p:nvPr/>
          </p:nvSpPr>
          <p:spPr>
            <a:xfrm>
              <a:off x="81652" y="14569"/>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40;p34">
              <a:extLst>
                <a:ext uri="{FF2B5EF4-FFF2-40B4-BE49-F238E27FC236}">
                  <a16:creationId xmlns:a16="http://schemas.microsoft.com/office/drawing/2014/main" id="{BBA93162-32D1-46CA-B566-74AE3A1B0B26}"/>
                </a:ext>
              </a:extLst>
            </p:cNvPr>
            <p:cNvSpPr/>
            <p:nvPr/>
          </p:nvSpPr>
          <p:spPr>
            <a:xfrm>
              <a:off x="611293" y="538884"/>
              <a:ext cx="4077180" cy="4065769"/>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41;p34">
            <a:extLst>
              <a:ext uri="{FF2B5EF4-FFF2-40B4-BE49-F238E27FC236}">
                <a16:creationId xmlns:a16="http://schemas.microsoft.com/office/drawing/2014/main" id="{D3DC3E37-7044-4D7F-A6E3-35C5C95C5169}"/>
              </a:ext>
            </a:extLst>
          </p:cNvPr>
          <p:cNvSpPr txBox="1">
            <a:spLocks/>
          </p:cNvSpPr>
          <p:nvPr/>
        </p:nvSpPr>
        <p:spPr>
          <a:xfrm>
            <a:off x="3653079" y="3069654"/>
            <a:ext cx="2035944" cy="721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s-MX" sz="2000" dirty="0"/>
              <a:t>Non-</a:t>
            </a:r>
            <a:r>
              <a:rPr lang="es-MX" sz="2000" dirty="0" err="1"/>
              <a:t>functional</a:t>
            </a:r>
            <a:r>
              <a:rPr lang="es-MX" sz="2000" dirty="0"/>
              <a:t> </a:t>
            </a:r>
            <a:r>
              <a:rPr lang="es-MX" sz="2000" dirty="0" err="1"/>
              <a:t>requirements</a:t>
            </a:r>
            <a:endParaRPr lang="es-MX" sz="2000" dirty="0"/>
          </a:p>
          <a:p>
            <a:pPr algn="ctr"/>
            <a:endParaRPr lang="es-MX" sz="3200" dirty="0"/>
          </a:p>
        </p:txBody>
      </p:sp>
      <p:sp>
        <p:nvSpPr>
          <p:cNvPr id="46" name="Google Shape;342;p34">
            <a:extLst>
              <a:ext uri="{FF2B5EF4-FFF2-40B4-BE49-F238E27FC236}">
                <a16:creationId xmlns:a16="http://schemas.microsoft.com/office/drawing/2014/main" id="{D96E8485-204A-47DD-BFB0-DABAA7B26C24}"/>
              </a:ext>
            </a:extLst>
          </p:cNvPr>
          <p:cNvSpPr txBox="1">
            <a:spLocks/>
          </p:cNvSpPr>
          <p:nvPr/>
        </p:nvSpPr>
        <p:spPr>
          <a:xfrm>
            <a:off x="6421502" y="2067042"/>
            <a:ext cx="2135532" cy="21746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endParaRPr lang="en-US" dirty="0"/>
          </a:p>
          <a:p>
            <a:pPr marL="0" indent="0" algn="ctr"/>
            <a:r>
              <a:rPr lang="en-US" dirty="0"/>
              <a:t>In general, the </a:t>
            </a:r>
          </a:p>
          <a:p>
            <a:pPr marL="0" indent="0" algn="ctr"/>
            <a:r>
              <a:rPr lang="en-US" dirty="0"/>
              <a:t>non-functional requirements are:</a:t>
            </a:r>
          </a:p>
          <a:p>
            <a:pPr marL="0" indent="0" algn="ctr"/>
            <a:endParaRPr lang="en-US" dirty="0"/>
          </a:p>
          <a:p>
            <a:pPr marL="285750" indent="-285750" algn="l">
              <a:buFont typeface="Arial" panose="020B0604020202020204" pitchFamily="34" charset="0"/>
              <a:buChar char="•"/>
            </a:pPr>
            <a:r>
              <a:rPr lang="en-US" dirty="0"/>
              <a:t>Devices</a:t>
            </a:r>
          </a:p>
          <a:p>
            <a:pPr marL="285750" indent="-285750" algn="l">
              <a:buFont typeface="Arial" panose="020B0604020202020204" pitchFamily="34" charset="0"/>
              <a:buChar char="•"/>
            </a:pPr>
            <a:r>
              <a:rPr lang="en-US" dirty="0"/>
              <a:t>Internet</a:t>
            </a:r>
          </a:p>
          <a:p>
            <a:pPr marL="285750" indent="-285750" algn="l">
              <a:buFont typeface="Arial" panose="020B0604020202020204" pitchFamily="34" charset="0"/>
              <a:buChar char="•"/>
            </a:pPr>
            <a:r>
              <a:rPr lang="en-US" dirty="0"/>
              <a:t>Alexa store</a:t>
            </a:r>
          </a:p>
          <a:p>
            <a:pPr marL="285750" indent="-285750" algn="l">
              <a:buFont typeface="Arial" panose="020B0604020202020204" pitchFamily="34" charset="0"/>
              <a:buChar char="•"/>
            </a:pPr>
            <a:r>
              <a:rPr lang="en-US" dirty="0"/>
              <a:t>Language</a:t>
            </a:r>
          </a:p>
          <a:p>
            <a:pPr marL="285750" indent="-285750" algn="l">
              <a:buFont typeface="Arial" panose="020B0604020202020204" pitchFamily="34" charset="0"/>
              <a:buChar char="•"/>
            </a:pPr>
            <a:r>
              <a:rPr lang="en-US" dirty="0"/>
              <a:t>Server</a:t>
            </a:r>
          </a:p>
        </p:txBody>
      </p:sp>
      <p:sp>
        <p:nvSpPr>
          <p:cNvPr id="47" name="Google Shape;343;p34">
            <a:extLst>
              <a:ext uri="{FF2B5EF4-FFF2-40B4-BE49-F238E27FC236}">
                <a16:creationId xmlns:a16="http://schemas.microsoft.com/office/drawing/2014/main" id="{FFAC0F1D-CF9C-49C0-816F-88E1DFE9A659}"/>
              </a:ext>
            </a:extLst>
          </p:cNvPr>
          <p:cNvSpPr/>
          <p:nvPr/>
        </p:nvSpPr>
        <p:spPr>
          <a:xfrm rot="10800000" flipH="1">
            <a:off x="3564319" y="3827752"/>
            <a:ext cx="2284405" cy="183806"/>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360;p35">
            <a:extLst>
              <a:ext uri="{FF2B5EF4-FFF2-40B4-BE49-F238E27FC236}">
                <a16:creationId xmlns:a16="http://schemas.microsoft.com/office/drawing/2014/main" id="{B331D5C2-0C7C-411B-B02A-03E98C8CE30D}"/>
              </a:ext>
            </a:extLst>
          </p:cNvPr>
          <p:cNvGrpSpPr/>
          <p:nvPr/>
        </p:nvGrpSpPr>
        <p:grpSpPr>
          <a:xfrm>
            <a:off x="4027733" y="3984067"/>
            <a:ext cx="1204740" cy="183806"/>
            <a:chOff x="367025" y="2970279"/>
            <a:chExt cx="698491" cy="67985"/>
          </a:xfrm>
        </p:grpSpPr>
        <p:sp>
          <p:nvSpPr>
            <p:cNvPr id="56" name="Google Shape;361;p35">
              <a:extLst>
                <a:ext uri="{FF2B5EF4-FFF2-40B4-BE49-F238E27FC236}">
                  <a16:creationId xmlns:a16="http://schemas.microsoft.com/office/drawing/2014/main" id="{18762CFD-7064-4668-9C9A-D2434398AE44}"/>
                </a:ext>
              </a:extLst>
            </p:cNvPr>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2;p35">
              <a:extLst>
                <a:ext uri="{FF2B5EF4-FFF2-40B4-BE49-F238E27FC236}">
                  <a16:creationId xmlns:a16="http://schemas.microsoft.com/office/drawing/2014/main" id="{2F249CB8-50A0-40DB-9E03-AE28F68F2679}"/>
                </a:ext>
              </a:extLst>
            </p:cNvPr>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3;p35">
              <a:extLst>
                <a:ext uri="{FF2B5EF4-FFF2-40B4-BE49-F238E27FC236}">
                  <a16:creationId xmlns:a16="http://schemas.microsoft.com/office/drawing/2014/main" id="{302F267C-8E07-4BA9-B4CD-ACD1373B05BF}"/>
                </a:ext>
              </a:extLst>
            </p:cNvPr>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4;p35">
              <a:extLst>
                <a:ext uri="{FF2B5EF4-FFF2-40B4-BE49-F238E27FC236}">
                  <a16:creationId xmlns:a16="http://schemas.microsoft.com/office/drawing/2014/main" id="{C953C21B-D700-44FD-B617-E2DC549AE5FF}"/>
                </a:ext>
              </a:extLst>
            </p:cNvPr>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5;p35">
              <a:extLst>
                <a:ext uri="{FF2B5EF4-FFF2-40B4-BE49-F238E27FC236}">
                  <a16:creationId xmlns:a16="http://schemas.microsoft.com/office/drawing/2014/main" id="{100AEE71-24CA-4834-8381-7E245FF4CB6E}"/>
                </a:ext>
              </a:extLst>
            </p:cNvPr>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p35">
              <a:extLst>
                <a:ext uri="{FF2B5EF4-FFF2-40B4-BE49-F238E27FC236}">
                  <a16:creationId xmlns:a16="http://schemas.microsoft.com/office/drawing/2014/main" id="{4ED209DE-5A2F-4828-B40A-897FD65E1E1F}"/>
                </a:ext>
              </a:extLst>
            </p:cNvPr>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630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22673" y="1706850"/>
            <a:ext cx="3862453" cy="1729800"/>
          </a:xfrm>
          <a:prstGeom prst="rect">
            <a:avLst/>
          </a:prstGeom>
        </p:spPr>
        <p:txBody>
          <a:bodyPr spcFirstLastPara="1" wrap="square" lIns="91425" tIns="91425" rIns="91425" bIns="91425" anchor="t" anchorCtr="0">
            <a:noAutofit/>
          </a:bodyPr>
          <a:lstStyle/>
          <a:p>
            <a:pPr algn="ctr"/>
            <a:r>
              <a:rPr lang="es-MX" sz="4800" dirty="0" err="1"/>
              <a:t>Functional</a:t>
            </a:r>
            <a:r>
              <a:rPr lang="es-MX" sz="4800" dirty="0"/>
              <a:t> </a:t>
            </a:r>
            <a:r>
              <a:rPr lang="es-MX" sz="4800" dirty="0" err="1"/>
              <a:t>requirements</a:t>
            </a:r>
            <a:endParaRPr lang="es-MX" sz="4800" dirty="0"/>
          </a:p>
        </p:txBody>
      </p:sp>
      <p:cxnSp>
        <p:nvCxnSpPr>
          <p:cNvPr id="143" name="Google Shape;143;p28"/>
          <p:cNvCxnSpPr/>
          <p:nvPr/>
        </p:nvCxnSpPr>
        <p:spPr>
          <a:xfrm>
            <a:off x="4679775" y="713712"/>
            <a:ext cx="0" cy="3882300"/>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4874219" y="1025179"/>
            <a:ext cx="3889683" cy="3112913"/>
          </a:xfrm>
          <a:prstGeom prst="rect">
            <a:avLst/>
          </a:prstGeom>
          <a:noFill/>
          <a:ln>
            <a:noFill/>
          </a:ln>
        </p:spPr>
        <p:txBody>
          <a:bodyPr spcFirstLastPara="1" wrap="square" lIns="91425" tIns="91425" rIns="91425" bIns="91425" anchor="ctr" anchorCtr="0">
            <a:noAutofit/>
          </a:bodyPr>
          <a:lstStyle/>
          <a:p>
            <a:pPr lvl="0" rtl="0">
              <a:spcBef>
                <a:spcPts val="0"/>
              </a:spcBef>
              <a:spcAft>
                <a:spcPts val="0"/>
              </a:spcAft>
            </a:pPr>
            <a:r>
              <a:rPr lang="en-US" sz="1600" dirty="0">
                <a:solidFill>
                  <a:srgbClr val="F3F3F3"/>
                </a:solidFill>
                <a:latin typeface="Fira Sans Condensed Light"/>
                <a:ea typeface="Fira Sans Condensed Light"/>
                <a:cs typeface="Fira Sans Condensed Light"/>
                <a:sym typeface="Fira Sans Condensed Light"/>
              </a:rPr>
              <a:t>That the bot Works  through Alexa for :</a:t>
            </a:r>
          </a:p>
          <a:p>
            <a:pPr lvl="0" rtl="0">
              <a:spcBef>
                <a:spcPts val="0"/>
              </a:spcBef>
              <a:spcAft>
                <a:spcPts val="0"/>
              </a:spcAft>
            </a:pPr>
            <a:endParaRPr lang="en-US" sz="1600" dirty="0">
              <a:solidFill>
                <a:srgbClr val="F3F3F3"/>
              </a:solidFill>
              <a:latin typeface="Fira Sans Condensed Light"/>
              <a:ea typeface="Fira Sans Condensed Light"/>
              <a:cs typeface="Fira Sans Condensed Light"/>
              <a:sym typeface="Fira Sans Condensed Light"/>
            </a:endParaRPr>
          </a:p>
          <a:p>
            <a:pPr lvl="0" rtl="0">
              <a:spcBef>
                <a:spcPts val="0"/>
              </a:spcBef>
              <a:spcAft>
                <a:spcPts val="0"/>
              </a:spcAft>
            </a:pPr>
            <a:r>
              <a:rPr lang="en-US" sz="1600" dirty="0">
                <a:solidFill>
                  <a:srgbClr val="F3F3F3"/>
                </a:solidFill>
                <a:latin typeface="Fira Sans Condensed Light"/>
                <a:ea typeface="Fira Sans Condensed Light"/>
                <a:cs typeface="Fira Sans Condensed Light"/>
                <a:sym typeface="Fira Sans Condensed Light"/>
              </a:rPr>
              <a:t>Use your speech recognition algorithms.</a:t>
            </a:r>
          </a:p>
          <a:p>
            <a:pPr lvl="0" rtl="0">
              <a:spcBef>
                <a:spcPts val="0"/>
              </a:spcBef>
              <a:spcAft>
                <a:spcPts val="0"/>
              </a:spcAft>
            </a:pPr>
            <a:r>
              <a:rPr lang="en-US" sz="1600" dirty="0">
                <a:solidFill>
                  <a:srgbClr val="F3F3F3"/>
                </a:solidFill>
                <a:latin typeface="Fira Sans Condensed Light"/>
                <a:ea typeface="Fira Sans Condensed Light"/>
                <a:cs typeface="Fira Sans Condensed Light"/>
                <a:sym typeface="Fira Sans Condensed Light"/>
              </a:rPr>
              <a:t>To make it accessible on any device that has Alexa.</a:t>
            </a:r>
          </a:p>
          <a:p>
            <a:pPr lvl="0" rtl="0">
              <a:spcBef>
                <a:spcPts val="0"/>
              </a:spcBef>
              <a:spcAft>
                <a:spcPts val="0"/>
              </a:spcAft>
            </a:pPr>
            <a:r>
              <a:rPr lang="en-US" sz="1600" dirty="0">
                <a:solidFill>
                  <a:srgbClr val="F3F3F3"/>
                </a:solidFill>
                <a:latin typeface="Fira Sans Condensed Light"/>
                <a:ea typeface="Fira Sans Condensed Light"/>
                <a:cs typeface="Fira Sans Condensed Light"/>
                <a:sym typeface="Fira Sans Condensed Light"/>
              </a:rPr>
              <a:t>So that it can be stored on Amazon's servers.</a:t>
            </a:r>
          </a:p>
          <a:p>
            <a:pPr lvl="0" rtl="0">
              <a:spcBef>
                <a:spcPts val="0"/>
              </a:spcBef>
              <a:spcAft>
                <a:spcPts val="0"/>
              </a:spcAft>
            </a:pPr>
            <a:endParaRPr lang="en-US" dirty="0">
              <a:solidFill>
                <a:srgbClr val="F3F3F3"/>
              </a:solidFill>
              <a:latin typeface="Fira Sans Condensed Light"/>
              <a:ea typeface="Fira Sans Condensed Light"/>
              <a:cs typeface="Fira Sans Condensed Light"/>
              <a:sym typeface="Fira Sans Condensed Light"/>
            </a:endParaRPr>
          </a:p>
          <a:p>
            <a:pPr lvl="0" rtl="0">
              <a:spcBef>
                <a:spcPts val="0"/>
              </a:spcBef>
              <a:spcAft>
                <a:spcPts val="0"/>
              </a:spcAft>
            </a:pPr>
            <a:r>
              <a:rPr lang="en-US" sz="1600" dirty="0">
                <a:solidFill>
                  <a:srgbClr val="F3F3F3"/>
                </a:solidFill>
                <a:latin typeface="Fira Sans Condensed Light"/>
                <a:ea typeface="Fira Sans Condensed Light"/>
                <a:cs typeface="Fira Sans Condensed Light"/>
                <a:sym typeface="Fira Sans Condensed Light"/>
              </a:rPr>
              <a:t>that the skill give an introduction the first time you open it.</a:t>
            </a:r>
          </a:p>
          <a:p>
            <a:pPr lvl="0" rtl="0">
              <a:spcBef>
                <a:spcPts val="0"/>
              </a:spcBef>
              <a:spcAft>
                <a:spcPts val="0"/>
              </a:spcAft>
            </a:pPr>
            <a:endParaRPr lang="en-US" sz="1600" dirty="0">
              <a:solidFill>
                <a:srgbClr val="F3F3F3"/>
              </a:solidFill>
              <a:latin typeface="Fira Sans Condensed Light"/>
              <a:ea typeface="Fira Sans Condensed Light"/>
              <a:cs typeface="Fira Sans Condensed Light"/>
              <a:sym typeface="Fira Sans Condensed Light"/>
            </a:endParaRPr>
          </a:p>
          <a:p>
            <a:pPr lvl="0" rtl="0">
              <a:spcBef>
                <a:spcPts val="0"/>
              </a:spcBef>
              <a:spcAft>
                <a:spcPts val="0"/>
              </a:spcAft>
            </a:pPr>
            <a:r>
              <a:rPr lang="en-US" sz="1600" dirty="0">
                <a:solidFill>
                  <a:srgbClr val="F3F3F3"/>
                </a:solidFill>
                <a:latin typeface="Fira Sans Condensed Light"/>
                <a:ea typeface="Fira Sans Condensed Light"/>
                <a:cs typeface="Fira Sans Condensed Light"/>
                <a:sym typeface="Fira Sans Condensed Light"/>
              </a:rPr>
              <a:t>That the skill has correct answers and with simple explanations.</a:t>
            </a:r>
          </a:p>
        </p:txBody>
      </p:sp>
      <p:cxnSp>
        <p:nvCxnSpPr>
          <p:cNvPr id="152" name="Google Shape;152;p28"/>
          <p:cNvCxnSpPr>
            <a:cxnSpLocks/>
          </p:cNvCxnSpPr>
          <p:nvPr/>
        </p:nvCxnSpPr>
        <p:spPr>
          <a:xfrm>
            <a:off x="4568497" y="1157365"/>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p:cNvCxnSpPr>
          <p:nvPr/>
        </p:nvCxnSpPr>
        <p:spPr>
          <a:xfrm rot="10800000" flipH="1">
            <a:off x="4568497" y="2937732"/>
            <a:ext cx="208500" cy="1800"/>
          </a:xfrm>
          <a:prstGeom prst="straightConnector1">
            <a:avLst/>
          </a:prstGeom>
          <a:noFill/>
          <a:ln w="19050" cap="flat" cmpd="sng">
            <a:solidFill>
              <a:srgbClr val="F3F3F3"/>
            </a:solidFill>
            <a:prstDash val="solid"/>
            <a:round/>
            <a:headEnd type="none" w="med" len="med"/>
            <a:tailEnd type="none" w="med" len="med"/>
          </a:ln>
        </p:spPr>
      </p:cxnSp>
      <p:cxnSp>
        <p:nvCxnSpPr>
          <p:cNvPr id="16" name="Google Shape;155;p28">
            <a:extLst>
              <a:ext uri="{FF2B5EF4-FFF2-40B4-BE49-F238E27FC236}">
                <a16:creationId xmlns:a16="http://schemas.microsoft.com/office/drawing/2014/main" id="{D3AA6FC4-8D46-41B0-A887-96F46CA489D9}"/>
              </a:ext>
            </a:extLst>
          </p:cNvPr>
          <p:cNvCxnSpPr>
            <a:cxnSpLocks/>
          </p:cNvCxnSpPr>
          <p:nvPr/>
        </p:nvCxnSpPr>
        <p:spPr>
          <a:xfrm rot="10800000" flipH="1">
            <a:off x="4568497" y="3577696"/>
            <a:ext cx="208500" cy="1800"/>
          </a:xfrm>
          <a:prstGeom prst="straightConnector1">
            <a:avLst/>
          </a:prstGeom>
          <a:noFill/>
          <a:ln w="19050" cap="flat" cmpd="sng">
            <a:solidFill>
              <a:srgbClr val="F3F3F3"/>
            </a:solidFill>
            <a:prstDash val="solid"/>
            <a:round/>
            <a:headEnd type="none" w="med" len="med"/>
            <a:tailEnd type="none" w="med" len="med"/>
          </a:ln>
        </p:spPr>
      </p:cxnSp>
    </p:spTree>
    <p:extLst>
      <p:ext uri="{BB962C8B-B14F-4D97-AF65-F5344CB8AC3E}">
        <p14:creationId xmlns:p14="http://schemas.microsoft.com/office/powerpoint/2010/main" val="811984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272020" y="1822886"/>
            <a:ext cx="4087976" cy="1729800"/>
          </a:xfrm>
          <a:prstGeom prst="rect">
            <a:avLst/>
          </a:prstGeom>
        </p:spPr>
        <p:txBody>
          <a:bodyPr spcFirstLastPara="1" wrap="square" lIns="91425" tIns="91425" rIns="91425" bIns="91425" anchor="t" anchorCtr="0">
            <a:noAutofit/>
          </a:bodyPr>
          <a:lstStyle/>
          <a:p>
            <a:pPr algn="ctr"/>
            <a:r>
              <a:rPr lang="es-MX" sz="4800" dirty="0"/>
              <a:t>Non-</a:t>
            </a:r>
            <a:r>
              <a:rPr lang="es-MX" sz="4800" dirty="0" err="1"/>
              <a:t>functional</a:t>
            </a:r>
            <a:r>
              <a:rPr lang="es-MX" sz="4800" dirty="0"/>
              <a:t> </a:t>
            </a:r>
            <a:r>
              <a:rPr lang="es-MX" sz="4800" dirty="0" err="1"/>
              <a:t>requirements</a:t>
            </a:r>
            <a:endParaRPr lang="es-MX" sz="4800" dirty="0"/>
          </a:p>
        </p:txBody>
      </p:sp>
      <p:cxnSp>
        <p:nvCxnSpPr>
          <p:cNvPr id="143" name="Google Shape;143;p28"/>
          <p:cNvCxnSpPr/>
          <p:nvPr/>
        </p:nvCxnSpPr>
        <p:spPr>
          <a:xfrm>
            <a:off x="4679775" y="713712"/>
            <a:ext cx="0" cy="3882300"/>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4800686" y="885506"/>
            <a:ext cx="3889683" cy="315081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for use the skill is need to have Alexa on your device.</a:t>
            </a:r>
          </a:p>
          <a:p>
            <a:pPr marL="0" lvl="0" indent="0" rtl="0">
              <a:spcBef>
                <a:spcPts val="0"/>
              </a:spcBef>
              <a:spcAft>
                <a:spcPts val="0"/>
              </a:spcAft>
              <a:buNone/>
            </a:pPr>
            <a:endParaRPr lang="en-US" dirty="0">
              <a:solidFill>
                <a:srgbClr val="F3F3F3"/>
              </a:solidFill>
              <a:latin typeface="Fira Sans Condensed Light"/>
              <a:ea typeface="Fira Sans Condensed Light"/>
              <a:cs typeface="Fira Sans Condensed Light"/>
              <a:sym typeface="Fira Sans Condensed Light"/>
            </a:endParaRPr>
          </a:p>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Without internet you cannot access the skill.</a:t>
            </a:r>
          </a:p>
          <a:p>
            <a:pPr marL="0" lvl="0" indent="0" rtl="0">
              <a:spcBef>
                <a:spcPts val="0"/>
              </a:spcBef>
              <a:spcAft>
                <a:spcPts val="0"/>
              </a:spcAft>
              <a:buNone/>
            </a:pPr>
            <a:endParaRPr lang="en-US" dirty="0">
              <a:solidFill>
                <a:srgbClr val="F3F3F3"/>
              </a:solidFill>
              <a:latin typeface="Fira Sans Condensed Light"/>
              <a:ea typeface="Fira Sans Condensed Light"/>
              <a:cs typeface="Fira Sans Condensed Light"/>
              <a:sym typeface="Fira Sans Condensed Light"/>
            </a:endParaRPr>
          </a:p>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The skill must have 3 main intents to be accepted in the Alexa store.</a:t>
            </a:r>
          </a:p>
          <a:p>
            <a:pPr marL="0" lvl="0" indent="0" rtl="0">
              <a:spcBef>
                <a:spcPts val="0"/>
              </a:spcBef>
              <a:spcAft>
                <a:spcPts val="0"/>
              </a:spcAft>
              <a:buNone/>
            </a:pPr>
            <a:endParaRPr lang="en-US" dirty="0">
              <a:solidFill>
                <a:srgbClr val="F3F3F3"/>
              </a:solidFill>
              <a:latin typeface="Fira Sans Condensed Light"/>
              <a:ea typeface="Fira Sans Condensed Light"/>
              <a:cs typeface="Fira Sans Condensed Light"/>
              <a:sym typeface="Fira Sans Condensed Light"/>
            </a:endParaRPr>
          </a:p>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The skill will only be in Spanish.</a:t>
            </a:r>
          </a:p>
          <a:p>
            <a:pPr marL="0" lvl="0" indent="0" rtl="0">
              <a:spcBef>
                <a:spcPts val="0"/>
              </a:spcBef>
              <a:spcAft>
                <a:spcPts val="0"/>
              </a:spcAft>
              <a:buNone/>
            </a:pPr>
            <a:endParaRPr lang="en-US" dirty="0">
              <a:solidFill>
                <a:srgbClr val="F3F3F3"/>
              </a:solidFill>
              <a:latin typeface="Fira Sans Condensed Light"/>
              <a:ea typeface="Fira Sans Condensed Light"/>
              <a:cs typeface="Fira Sans Condensed Light"/>
              <a:sym typeface="Fira Sans Condensed Light"/>
            </a:endParaRPr>
          </a:p>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The skill only will accept 1 million requests to the lambda server per month and 5gb of storage on Amazon's servers..</a:t>
            </a:r>
            <a:endParaRPr dirty="0">
              <a:solidFill>
                <a:srgbClr val="F3F3F3"/>
              </a:solidFill>
              <a:latin typeface="Fira Sans Condensed Light"/>
              <a:ea typeface="Fira Sans Condensed Light"/>
              <a:cs typeface="Fira Sans Condensed Light"/>
              <a:sym typeface="Fira Sans Condensed Light"/>
            </a:endParaRPr>
          </a:p>
        </p:txBody>
      </p:sp>
      <p:cxnSp>
        <p:nvCxnSpPr>
          <p:cNvPr id="152" name="Google Shape;152;p28"/>
          <p:cNvCxnSpPr>
            <a:cxnSpLocks/>
          </p:cNvCxnSpPr>
          <p:nvPr/>
        </p:nvCxnSpPr>
        <p:spPr>
          <a:xfrm>
            <a:off x="4568497" y="1157365"/>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p:cNvCxnSpPr>
          <p:nvPr/>
        </p:nvCxnSpPr>
        <p:spPr>
          <a:xfrm>
            <a:off x="4575525" y="1822886"/>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p:cNvCxnSpPr>
          <p:nvPr/>
        </p:nvCxnSpPr>
        <p:spPr>
          <a:xfrm>
            <a:off x="4555447" y="2253192"/>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p:cNvCxnSpPr>
          <p:nvPr/>
        </p:nvCxnSpPr>
        <p:spPr>
          <a:xfrm rot="10800000" flipH="1">
            <a:off x="4592186" y="2901811"/>
            <a:ext cx="208500" cy="1800"/>
          </a:xfrm>
          <a:prstGeom prst="straightConnector1">
            <a:avLst/>
          </a:prstGeom>
          <a:noFill/>
          <a:ln w="19050" cap="flat" cmpd="sng">
            <a:solidFill>
              <a:srgbClr val="F3F3F3"/>
            </a:solidFill>
            <a:prstDash val="solid"/>
            <a:round/>
            <a:headEnd type="none" w="med" len="med"/>
            <a:tailEnd type="none" w="med" len="med"/>
          </a:ln>
        </p:spPr>
      </p:cxnSp>
      <p:cxnSp>
        <p:nvCxnSpPr>
          <p:cNvPr id="16" name="Google Shape;155;p28">
            <a:extLst>
              <a:ext uri="{FF2B5EF4-FFF2-40B4-BE49-F238E27FC236}">
                <a16:creationId xmlns:a16="http://schemas.microsoft.com/office/drawing/2014/main" id="{D3AA6FC4-8D46-41B0-A887-96F46CA489D9}"/>
              </a:ext>
            </a:extLst>
          </p:cNvPr>
          <p:cNvCxnSpPr>
            <a:cxnSpLocks/>
          </p:cNvCxnSpPr>
          <p:nvPr/>
        </p:nvCxnSpPr>
        <p:spPr>
          <a:xfrm rot="10800000" flipH="1">
            <a:off x="4582143" y="3322816"/>
            <a:ext cx="208500" cy="1800"/>
          </a:xfrm>
          <a:prstGeom prst="straightConnector1">
            <a:avLst/>
          </a:prstGeom>
          <a:noFill/>
          <a:ln w="19050" cap="flat" cmpd="sng">
            <a:solidFill>
              <a:srgbClr val="F3F3F3"/>
            </a:solidFill>
            <a:prstDash val="solid"/>
            <a:round/>
            <a:headEnd type="none" w="med" len="med"/>
            <a:tailEnd type="none" w="med" len="med"/>
          </a:ln>
        </p:spPr>
      </p:cxnSp>
    </p:spTree>
    <p:extLst>
      <p:ext uri="{BB962C8B-B14F-4D97-AF65-F5344CB8AC3E}">
        <p14:creationId xmlns:p14="http://schemas.microsoft.com/office/powerpoint/2010/main" val="170626983"/>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TotalTime>
  <Words>1008</Words>
  <Application>Microsoft Office PowerPoint</Application>
  <PresentationFormat>Presentación en pantalla (16:9)</PresentationFormat>
  <Paragraphs>203</Paragraphs>
  <Slides>24</Slides>
  <Notes>22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24</vt:i4>
      </vt:variant>
    </vt:vector>
  </HeadingPairs>
  <TitlesOfParts>
    <vt:vector size="34" baseType="lpstr">
      <vt:lpstr>Advent Pro Light</vt:lpstr>
      <vt:lpstr>Anton</vt:lpstr>
      <vt:lpstr>Arial</vt:lpstr>
      <vt:lpstr>Fira Sans Condensed Light</vt:lpstr>
      <vt:lpstr>Josefin Slab</vt:lpstr>
      <vt:lpstr>Posterama</vt:lpstr>
      <vt:lpstr>Rajdhani</vt:lpstr>
      <vt:lpstr>Roboto Condensed Light</vt:lpstr>
      <vt:lpstr>Squada One</vt:lpstr>
      <vt:lpstr>Ai Tech Agency by Slidesgo</vt:lpstr>
      <vt:lpstr>“Inteligencia   sintética ”</vt:lpstr>
      <vt:lpstr>OUR TEAM</vt:lpstr>
      <vt:lpstr>Progress between deliveries</vt:lpstr>
      <vt:lpstr>Presentación de PowerPoint</vt:lpstr>
      <vt:lpstr>Requirements</vt:lpstr>
      <vt:lpstr>User Requirements</vt:lpstr>
      <vt:lpstr>System requirements</vt:lpstr>
      <vt:lpstr>Functional requirements</vt:lpstr>
      <vt:lpstr>Non-functional requirements</vt:lpstr>
      <vt:lpstr>Design</vt:lpstr>
      <vt:lpstr>USE CASES</vt:lpstr>
      <vt:lpstr>Logic</vt:lpstr>
      <vt:lpstr>Use case diagrams </vt:lpstr>
      <vt:lpstr>Skill logo</vt:lpstr>
      <vt:lpstr>User experience</vt:lpstr>
      <vt:lpstr>Presentación de PowerPoint</vt:lpstr>
      <vt:lpstr>Test</vt:lpstr>
      <vt:lpstr>Learned lessons </vt:lpstr>
      <vt:lpstr>Skills acquired </vt:lpstr>
      <vt:lpstr>Course review </vt:lpstr>
      <vt:lpstr>PROYECT PLAN</vt:lpstr>
      <vt:lpstr>Contribution </vt:lpstr>
      <vt:lpstr>Metrics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“Inteligencia   sintética ”</dc:title>
  <dc:creator>Fam. Sánchez Chuc</dc:creator>
  <cp:lastModifiedBy>Omar Zone</cp:lastModifiedBy>
  <cp:revision>62</cp:revision>
  <dcterms:modified xsi:type="dcterms:W3CDTF">2021-02-06T12:34:55Z</dcterms:modified>
</cp:coreProperties>
</file>